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4.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5.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28"/>
  </p:notesMasterIdLst>
  <p:handoutMasterIdLst>
    <p:handoutMasterId r:id="rId29"/>
  </p:handoutMasterIdLst>
  <p:sldIdLst>
    <p:sldId id="367" r:id="rId2"/>
    <p:sldId id="374" r:id="rId3"/>
    <p:sldId id="366" r:id="rId4"/>
    <p:sldId id="372" r:id="rId5"/>
    <p:sldId id="373" r:id="rId6"/>
    <p:sldId id="375" r:id="rId7"/>
    <p:sldId id="377" r:id="rId8"/>
    <p:sldId id="378" r:id="rId9"/>
    <p:sldId id="382" r:id="rId10"/>
    <p:sldId id="383" r:id="rId11"/>
    <p:sldId id="384" r:id="rId12"/>
    <p:sldId id="386" r:id="rId13"/>
    <p:sldId id="388" r:id="rId14"/>
    <p:sldId id="387" r:id="rId15"/>
    <p:sldId id="389" r:id="rId16"/>
    <p:sldId id="390" r:id="rId17"/>
    <p:sldId id="391" r:id="rId18"/>
    <p:sldId id="392" r:id="rId19"/>
    <p:sldId id="393" r:id="rId20"/>
    <p:sldId id="396" r:id="rId21"/>
    <p:sldId id="397" r:id="rId22"/>
    <p:sldId id="399" r:id="rId23"/>
    <p:sldId id="401" r:id="rId24"/>
    <p:sldId id="402" r:id="rId25"/>
    <p:sldId id="400" r:id="rId26"/>
    <p:sldId id="362" r:id="rId27"/>
  </p:sldIdLst>
  <p:sldSz cx="12192000" cy="6858000"/>
  <p:notesSz cx="6858000" cy="9144000"/>
  <p:defaultTextStyle>
    <a:defPPr rtl="0">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48">
          <p15:clr>
            <a:srgbClr val="A4A3A4"/>
          </p15:clr>
        </p15:guide>
        <p15:guide id="2" pos="3772">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6FC6"/>
    <a:srgbClr val="00569F"/>
    <a:srgbClr val="0070C0"/>
    <a:srgbClr val="6979BE"/>
    <a:srgbClr val="009DD9"/>
    <a:srgbClr val="0BD0D9"/>
    <a:srgbClr val="10CF9B"/>
    <a:srgbClr val="7CCA62"/>
    <a:srgbClr val="08684E"/>
    <a:srgbClr val="55A8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6" autoAdjust="0"/>
    <p:restoredTop sz="92028" autoAdjust="0"/>
  </p:normalViewPr>
  <p:slideViewPr>
    <p:cSldViewPr snapToGrid="0">
      <p:cViewPr varScale="1">
        <p:scale>
          <a:sx n="70" d="100"/>
          <a:sy n="70" d="100"/>
        </p:scale>
        <p:origin x="88" y="300"/>
      </p:cViewPr>
      <p:guideLst>
        <p:guide orient="horz" pos="2148"/>
        <p:guide pos="3772"/>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7" d="100"/>
          <a:sy n="87" d="100"/>
        </p:scale>
        <p:origin x="309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zh-CN" altLang="en-US" dirty="0">
              <a:latin typeface="微软雅黑" panose="020B0503020204020204" pitchFamily="34" charset="-122"/>
              <a:ea typeface="微软雅黑" panose="020B0503020204020204" pitchFamily="3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C7CB5363-1257-42F6-9FA1-78D9A6383C5B}" type="datetime2">
              <a:rPr lang="zh-CN" altLang="en-US" smtClean="0">
                <a:latin typeface="微软雅黑" panose="020B0503020204020204" pitchFamily="34" charset="-122"/>
                <a:ea typeface="微软雅黑" panose="020B0503020204020204" pitchFamily="34" charset="-122"/>
              </a:rPr>
              <a:t>2021年10月29日</a:t>
            </a:fld>
            <a:endParaRPr lang="en-US" dirty="0">
              <a:latin typeface="微软雅黑" panose="020B0503020204020204" pitchFamily="34" charset="-122"/>
              <a:ea typeface="微软雅黑" panose="020B0503020204020204" pitchFamily="3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zh-CN" altLang="en-US" dirty="0">
              <a:latin typeface="微软雅黑" panose="020B0503020204020204" pitchFamily="34" charset="-122"/>
              <a:ea typeface="微软雅黑" panose="020B0503020204020204" pitchFamily="34" charset="-122"/>
            </a:endParaRPr>
          </a:p>
        </p:txBody>
      </p:sp>
      <p:sp>
        <p:nvSpPr>
          <p:cNvPr id="5" name="幻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C679768-A2FC-4D08-91F6-8DCE6C566B36}" type="slidenum">
              <a:rPr lang="en-US" smtClean="0">
                <a:latin typeface="微软雅黑" panose="020B0503020204020204" pitchFamily="34" charset="-122"/>
                <a:ea typeface="微软雅黑" panose="020B0503020204020204" pitchFamily="34" charset="-122"/>
              </a:rPr>
              <a:t>‹#›</a:t>
            </a:fld>
            <a:endParaRPr 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pitchFamily="34" charset="-122"/>
                <a:ea typeface="微软雅黑" panose="020B0503020204020204" pitchFamily="34" charset="-122"/>
              </a:defRPr>
            </a:lvl1pPr>
          </a:lstStyle>
          <a:p>
            <a:endParaRPr lang="zh-CN" altLang="en-US" noProof="0"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pitchFamily="34" charset="-122"/>
                <a:ea typeface="微软雅黑" panose="020B0503020204020204" pitchFamily="34" charset="-122"/>
              </a:defRPr>
            </a:lvl1pPr>
          </a:lstStyle>
          <a:p>
            <a:fld id="{10717CCD-7153-4CFA-8FE4-043AE2A91A48}" type="datetime2">
              <a:rPr lang="zh-CN" altLang="en-US" smtClean="0"/>
              <a:t>2021年10月29日</a:t>
            </a:fld>
            <a:endParaRPr 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US" dirty="0"/>
              <a:t>单击此处编辑母版文本样式</a:t>
            </a:r>
          </a:p>
          <a:p>
            <a:pPr lvl="1" rtl="0"/>
            <a:r>
              <a:rPr lang="en-US" dirty="0"/>
              <a:t>第二级</a:t>
            </a:r>
          </a:p>
          <a:p>
            <a:pPr lvl="2" rtl="0"/>
            <a:r>
              <a:rPr lang="en-US" dirty="0"/>
              <a:t>第三级</a:t>
            </a:r>
          </a:p>
          <a:p>
            <a:pPr lvl="3" rtl="0"/>
            <a:r>
              <a:rPr lang="en-US" dirty="0"/>
              <a:t>第四级</a:t>
            </a:r>
          </a:p>
          <a:p>
            <a:pPr lvl="4" rtl="0"/>
            <a:r>
              <a:rPr lang="en-US"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pitchFamily="34" charset="-122"/>
                <a:ea typeface="微软雅黑" panose="020B0503020204020204" pitchFamily="34" charset="-122"/>
              </a:defRPr>
            </a:lvl1pPr>
          </a:lstStyle>
          <a:p>
            <a:endParaRPr lang="zh-CN" altLang="en-US" noProof="0"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pitchFamily="34" charset="-122"/>
                <a:ea typeface="微软雅黑" panose="020B0503020204020204" pitchFamily="34" charset="-122"/>
              </a:defRPr>
            </a:lvl1pPr>
          </a:lstStyle>
          <a:p>
            <a:fld id="{DF61EA0F-A667-4B49-8422-0062BC55E249}" type="slidenum">
              <a:rPr lang="en-US" smtClean="0"/>
              <a:t>‹#›</a:t>
            </a:fld>
            <a:endParaRPr lang="en-US" dirty="0"/>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1pPr>
    <a:lvl2pPr marL="4572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2pPr>
    <a:lvl3pPr marL="9144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3pPr>
    <a:lvl4pPr marL="13716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4pPr>
    <a:lvl5pPr marL="18288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DF61EA0F-A667-4B49-8422-0062BC55E249}" type="slidenum">
              <a:rPr lang="en-US" smtClean="0"/>
              <a:t>3</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DF61EA0F-A667-4B49-8422-0062BC55E249}" type="slidenum">
              <a:rPr lang="en-US" smtClean="0"/>
              <a:t>4</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DF61EA0F-A667-4B49-8422-0062BC55E249}" type="slidenum">
              <a:rPr lang="en-US" smtClean="0"/>
              <a:t>5</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DF61EA0F-A667-4B49-8422-0062BC55E249}" type="slidenum">
              <a:rPr lang="en-US" smtClean="0"/>
              <a:t>7</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DF61EA0F-A667-4B49-8422-0062BC55E249}" type="slidenum">
              <a:rPr lang="en-US" smtClean="0"/>
              <a:t>8</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indent="0" algn="l">
              <a:lnSpc>
                <a:spcPct val="120000"/>
              </a:lnSpc>
              <a:spcBef>
                <a:spcPts val="600"/>
              </a:spcBef>
              <a:spcAft>
                <a:spcPts val="600"/>
              </a:spcAft>
              <a:buNone/>
            </a:pPr>
            <a:r>
              <a:rPr lang="zh-CN" altLang="en-US" b="1" dirty="0">
                <a:solidFill>
                  <a:schemeClr val="accent1"/>
                </a:solidFill>
                <a:sym typeface="+mn-ea"/>
              </a:rPr>
              <a:t>南北交通大动脉</a:t>
            </a:r>
            <a:endParaRPr lang="zh-CN" altLang="en-US" b="1" dirty="0">
              <a:solidFill>
                <a:schemeClr val="accent1"/>
              </a:solidFill>
            </a:endParaRPr>
          </a:p>
          <a:p>
            <a:pPr marL="0" indent="0" algn="l">
              <a:lnSpc>
                <a:spcPct val="120000"/>
              </a:lnSpc>
              <a:spcBef>
                <a:spcPts val="600"/>
              </a:spcBef>
              <a:spcAft>
                <a:spcPts val="600"/>
              </a:spcAft>
              <a:buNone/>
            </a:pPr>
            <a:r>
              <a:rPr lang="zh-CN" altLang="en-US" dirty="0">
                <a:sym typeface="+mn-ea"/>
              </a:rPr>
              <a:t>改善了牙买加南北地区交通布局，极大地缓解现有公路的交通压力，提高抗灾能力，保持沿线区域全天候、全季节运输通畅。</a:t>
            </a:r>
            <a:endParaRPr lang="zh-CN" altLang="en-US" dirty="0"/>
          </a:p>
          <a:p>
            <a:pPr marL="0" indent="0" algn="l">
              <a:lnSpc>
                <a:spcPct val="120000"/>
              </a:lnSpc>
              <a:spcBef>
                <a:spcPts val="600"/>
              </a:spcBef>
              <a:spcAft>
                <a:spcPts val="600"/>
              </a:spcAft>
              <a:buNone/>
            </a:pPr>
            <a:r>
              <a:rPr lang="zh-CN" altLang="en-US" b="1" dirty="0">
                <a:solidFill>
                  <a:schemeClr val="accent1"/>
                </a:solidFill>
                <a:sym typeface="+mn-ea"/>
              </a:rPr>
              <a:t>中牙两国的友谊之路</a:t>
            </a:r>
            <a:endParaRPr lang="zh-CN" altLang="en-US" b="1" dirty="0">
              <a:solidFill>
                <a:schemeClr val="accent1"/>
              </a:solidFill>
            </a:endParaRPr>
          </a:p>
          <a:p>
            <a:pPr marL="0" indent="0" algn="l">
              <a:lnSpc>
                <a:spcPct val="120000"/>
              </a:lnSpc>
              <a:spcBef>
                <a:spcPts val="600"/>
              </a:spcBef>
              <a:spcAft>
                <a:spcPts val="600"/>
              </a:spcAft>
              <a:buNone/>
            </a:pPr>
            <a:r>
              <a:rPr lang="zh-CN" altLang="en-US" dirty="0">
                <a:sym typeface="+mn-ea"/>
              </a:rPr>
              <a:t>受到牙买加政府和人民的广泛欢迎，进一步拉近中牙人民之间的距离，促进中牙的友好关系，提升两国的良好合作前景。</a:t>
            </a:r>
            <a:endParaRPr lang="zh-CN" altLang="en-US" dirty="0"/>
          </a:p>
          <a:p>
            <a:pPr marL="0" indent="0" algn="l">
              <a:lnSpc>
                <a:spcPct val="120000"/>
              </a:lnSpc>
              <a:spcBef>
                <a:spcPts val="600"/>
              </a:spcBef>
              <a:spcAft>
                <a:spcPts val="600"/>
              </a:spcAft>
              <a:buNone/>
            </a:pPr>
            <a:r>
              <a:rPr lang="zh-CN" altLang="en-US" b="1" dirty="0">
                <a:solidFill>
                  <a:schemeClr val="accent1"/>
                </a:solidFill>
                <a:sym typeface="+mn-ea"/>
              </a:rPr>
              <a:t>践行</a:t>
            </a:r>
            <a:r>
              <a:rPr altLang="zh-CN" b="1" dirty="0">
                <a:solidFill>
                  <a:schemeClr val="accent1"/>
                </a:solidFill>
                <a:sym typeface="+mn-ea"/>
              </a:rPr>
              <a:t>“</a:t>
            </a:r>
            <a:r>
              <a:rPr lang="zh-CN" altLang="en-US" b="1" dirty="0">
                <a:solidFill>
                  <a:schemeClr val="accent1"/>
                </a:solidFill>
                <a:sym typeface="+mn-ea"/>
              </a:rPr>
              <a:t>一带一路</a:t>
            </a:r>
            <a:r>
              <a:rPr altLang="zh-CN" b="1" dirty="0">
                <a:solidFill>
                  <a:schemeClr val="accent1"/>
                </a:solidFill>
                <a:sym typeface="+mn-ea"/>
              </a:rPr>
              <a:t>”</a:t>
            </a:r>
            <a:r>
              <a:rPr lang="zh-CN" altLang="en-US" b="1" dirty="0">
                <a:solidFill>
                  <a:schemeClr val="accent1"/>
                </a:solidFill>
                <a:sym typeface="+mn-ea"/>
              </a:rPr>
              <a:t>拉美延伸</a:t>
            </a:r>
            <a:endParaRPr lang="zh-CN" altLang="en-US" b="1" dirty="0">
              <a:solidFill>
                <a:schemeClr val="accent1"/>
              </a:solidFill>
            </a:endParaRPr>
          </a:p>
          <a:p>
            <a:pPr marL="0" indent="0" algn="l">
              <a:lnSpc>
                <a:spcPct val="120000"/>
              </a:lnSpc>
              <a:spcBef>
                <a:spcPts val="600"/>
              </a:spcBef>
              <a:spcAft>
                <a:spcPts val="600"/>
              </a:spcAft>
              <a:buNone/>
            </a:pPr>
            <a:r>
              <a:rPr lang="zh-CN" altLang="en-US" dirty="0">
                <a:sym typeface="+mn-ea"/>
              </a:rPr>
              <a:t>本项目是中国海外第一个</a:t>
            </a:r>
            <a:r>
              <a:rPr altLang="zh-CN" dirty="0">
                <a:sym typeface="+mn-ea"/>
              </a:rPr>
              <a:t>BOT</a:t>
            </a:r>
            <a:r>
              <a:rPr lang="zh-CN" altLang="en-US" dirty="0">
                <a:sym typeface="+mn-ea"/>
              </a:rPr>
              <a:t>基础设施投资类项目，对于中国“一带一路”倡议以及中国企业在美洲的声誉和影响起到了促进和提升作用。</a:t>
            </a:r>
            <a:endParaRPr lang="zh-CN" altLang="en-US" dirty="0"/>
          </a:p>
          <a:p>
            <a:pPr marL="0" indent="0" algn="l">
              <a:lnSpc>
                <a:spcPct val="120000"/>
              </a:lnSpc>
              <a:spcBef>
                <a:spcPts val="600"/>
              </a:spcBef>
              <a:spcAft>
                <a:spcPts val="600"/>
              </a:spcAft>
              <a:buNone/>
            </a:pPr>
            <a:r>
              <a:rPr lang="zh-CN" altLang="en-US" b="1" dirty="0">
                <a:solidFill>
                  <a:schemeClr val="accent1"/>
                </a:solidFill>
                <a:sym typeface="+mn-ea"/>
              </a:rPr>
              <a:t>经验积累，展望未来</a:t>
            </a:r>
            <a:endParaRPr lang="zh-CN" altLang="en-US" b="1" dirty="0">
              <a:solidFill>
                <a:schemeClr val="accent1"/>
              </a:solidFill>
            </a:endParaRPr>
          </a:p>
          <a:p>
            <a:pPr marL="0" indent="0" algn="l">
              <a:lnSpc>
                <a:spcPct val="120000"/>
              </a:lnSpc>
              <a:spcBef>
                <a:spcPts val="600"/>
              </a:spcBef>
              <a:spcAft>
                <a:spcPts val="600"/>
              </a:spcAft>
              <a:buNone/>
            </a:pPr>
            <a:r>
              <a:rPr lang="zh-CN" altLang="en-US" dirty="0">
                <a:sym typeface="+mn-ea"/>
              </a:rPr>
              <a:t>本项目商务策划、实施模式和建设运营过程中的经验与教训，对中国交建今后的海外投资项目具有重要示范和引导作用。</a:t>
            </a:r>
            <a:br>
              <a:rPr lang="zh-CN" altLang="en-US" dirty="0">
                <a:sym typeface="+mn-ea"/>
              </a:rPr>
            </a:br>
            <a:endParaRPr lang="zh-CN" altLang="en-US" dirty="0"/>
          </a:p>
          <a:p>
            <a:endParaRPr lang="zh-CN" altLang="en-US"/>
          </a:p>
        </p:txBody>
      </p:sp>
      <p:sp>
        <p:nvSpPr>
          <p:cNvPr id="4" name="灯片编号占位符 3"/>
          <p:cNvSpPr>
            <a:spLocks noGrp="1"/>
          </p:cNvSpPr>
          <p:nvPr>
            <p:ph type="sldNum" sz="quarter" idx="5"/>
          </p:nvPr>
        </p:nvSpPr>
        <p:spPr/>
        <p:txBody>
          <a:bodyPr/>
          <a:lstStyle/>
          <a:p>
            <a:fld id="{DF61EA0F-A667-4B49-8422-0062BC55E249}" type="slidenum">
              <a:rPr lang="en-US" smtClean="0"/>
              <a:t>9</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DF61EA0F-A667-4B49-8422-0062BC55E249}" type="slidenum">
              <a:rPr lang="en-US" smtClean="0"/>
              <a:t>10</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just">
              <a:lnSpc>
                <a:spcPct val="120000"/>
              </a:lnSpc>
              <a:spcBef>
                <a:spcPts val="600"/>
              </a:spcBef>
              <a:spcAft>
                <a:spcPts val="600"/>
              </a:spcAft>
            </a:pPr>
            <a:r>
              <a:rPr lang="zh-CN" altLang="en-US" dirty="0">
                <a:sym typeface="+mn-ea"/>
              </a:rPr>
              <a:t>项目投入全线运营至今，可大致划分为如下三个阶段：</a:t>
            </a:r>
            <a:endParaRPr lang="zh-CN" altLang="en-US" dirty="0"/>
          </a:p>
          <a:p>
            <a:pPr algn="just">
              <a:lnSpc>
                <a:spcPct val="120000"/>
              </a:lnSpc>
              <a:spcBef>
                <a:spcPts val="600"/>
              </a:spcBef>
              <a:spcAft>
                <a:spcPts val="600"/>
              </a:spcAft>
            </a:pPr>
            <a:r>
              <a:rPr lang="zh-CN" altLang="en-US" dirty="0">
                <a:sym typeface="+mn-ea"/>
              </a:rPr>
              <a:t>运营筹备期（2015.12~2016.3.23）：主要从四方面抓起：注重制度建设、细化管理流程；严控招聘程序、确保培训结果；督促站区交接、筹备运营场所；紧盯系统调试、梳理操作流程。</a:t>
            </a:r>
            <a:endParaRPr lang="zh-CN" altLang="en-US" dirty="0"/>
          </a:p>
          <a:p>
            <a:pPr algn="just">
              <a:lnSpc>
                <a:spcPct val="120000"/>
              </a:lnSpc>
              <a:spcBef>
                <a:spcPts val="600"/>
              </a:spcBef>
              <a:spcAft>
                <a:spcPts val="600"/>
              </a:spcAft>
            </a:pPr>
            <a:r>
              <a:rPr lang="zh-CN" altLang="en-US" dirty="0">
                <a:sym typeface="+mn-ea"/>
              </a:rPr>
              <a:t>运营初期（2016.3.24~2016.12）：积极采取措施，确保收费初期平稳过渡；深入业务培训，确保收费工作走向正轨；稳定收费队伍，积极融入当地文化；督促施工单位，逐项整改施工缺陷。</a:t>
            </a:r>
            <a:endParaRPr lang="zh-CN" altLang="en-US" dirty="0"/>
          </a:p>
          <a:p>
            <a:pPr algn="just">
              <a:lnSpc>
                <a:spcPct val="120000"/>
              </a:lnSpc>
              <a:spcBef>
                <a:spcPts val="600"/>
              </a:spcBef>
              <a:spcAft>
                <a:spcPts val="600"/>
              </a:spcAft>
            </a:pPr>
            <a:r>
              <a:rPr lang="zh-CN" altLang="en-US" dirty="0">
                <a:sym typeface="+mn-ea"/>
              </a:rPr>
              <a:t>运营期（2017.1至今）：注重完善制度建设，逐步形成用制度管人管事的局面，重视从收费、养护、机电及安全管理方面狠抓制度的落实。项目公司从2017年初就开始启动ISO9001管理体系的认证工作，2018年初项目公司顺利通过当地认证机构验收，并于2018年3月23日获得由当地认证机构颁发的ISO9001认证证书，标志着项目公司的规范化管理水平成功迈上一个新台阶。</a:t>
            </a:r>
          </a:p>
          <a:p>
            <a:pPr algn="just">
              <a:lnSpc>
                <a:spcPct val="120000"/>
              </a:lnSpc>
              <a:spcBef>
                <a:spcPts val="600"/>
              </a:spcBef>
              <a:spcAft>
                <a:spcPts val="600"/>
              </a:spcAft>
            </a:pPr>
            <a:endParaRPr lang="zh-CN" altLang="en-US"/>
          </a:p>
          <a:p>
            <a:pPr algn="just">
              <a:lnSpc>
                <a:spcPct val="120000"/>
              </a:lnSpc>
              <a:spcBef>
                <a:spcPts val="600"/>
              </a:spcBef>
              <a:spcAft>
                <a:spcPts val="600"/>
              </a:spcAft>
            </a:pPr>
            <a:r>
              <a:rPr lang="zh-CN" altLang="en-US"/>
              <a:t>社会责任</a:t>
            </a:r>
          </a:p>
          <a:p>
            <a:pPr algn="just">
              <a:lnSpc>
                <a:spcPct val="120000"/>
              </a:lnSpc>
              <a:spcBef>
                <a:spcPts val="600"/>
              </a:spcBef>
              <a:spcAft>
                <a:spcPts val="600"/>
              </a:spcAft>
            </a:pPr>
            <a:r>
              <a:rPr lang="zh-CN" altLang="en-US"/>
              <a:t>学习实践、社区劳动、当地修路、学习用品捐赠</a:t>
            </a:r>
          </a:p>
        </p:txBody>
      </p:sp>
      <p:sp>
        <p:nvSpPr>
          <p:cNvPr id="4" name="灯片编号占位符 3"/>
          <p:cNvSpPr>
            <a:spLocks noGrp="1"/>
          </p:cNvSpPr>
          <p:nvPr>
            <p:ph type="sldNum" sz="quarter" idx="5"/>
          </p:nvPr>
        </p:nvSpPr>
        <p:spPr/>
        <p:txBody>
          <a:bodyPr/>
          <a:lstStyle/>
          <a:p>
            <a:fld id="{DF61EA0F-A667-4B49-8422-0062BC55E249}" type="slidenum">
              <a:rPr lang="en-US" smtClean="0"/>
              <a:t>11</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DF61EA0F-A667-4B49-8422-0062BC55E249}" type="slidenum">
              <a:rPr lang="en-US" smtClean="0"/>
              <a:t>12</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DF61EA0F-A667-4B49-8422-0062BC55E249}" type="slidenum">
              <a:rPr lang="en-US" smtClean="0"/>
              <a:t>13</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DF61EA0F-A667-4B49-8422-0062BC55E249}" type="slidenum">
              <a:rPr lang="en-US" smtClean="0"/>
              <a:t>14</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just"/>
            <a:r>
              <a:rPr lang="zh-CN" altLang="zh-CN" sz="1200" b="1" kern="100" dirty="0">
                <a:effectLst/>
                <a:latin typeface="等线" panose="02010600030101010101" pitchFamily="2" charset="-122"/>
                <a:ea typeface="等线" panose="02010600030101010101" pitchFamily="2" charset="-122"/>
                <a:cs typeface="Times New Roman" panose="02020603050405020304" pitchFamily="18" charset="0"/>
              </a:rPr>
              <a:t>政府方</a:t>
            </a:r>
            <a:r>
              <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rPr>
              <a:t>：</a:t>
            </a:r>
            <a:r>
              <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rPr>
              <a:t>PPP</a:t>
            </a:r>
            <a:r>
              <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rPr>
              <a:t>项目发起人，按照投标人标书发放固定建设投资补贴、运营期提供最低交通流量担保及差额补贴</a:t>
            </a:r>
            <a:r>
              <a:rPr lang="zh-CN" altLang="en-US" sz="1200"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rPr>
              <a:t>项目设计、施工、环评许可</a:t>
            </a:r>
            <a:r>
              <a:rPr lang="zh-CN" altLang="en-US" sz="1200" kern="100" dirty="0">
                <a:effectLst/>
                <a:latin typeface="等线" panose="02010600030101010101" pitchFamily="2" charset="-122"/>
                <a:ea typeface="等线" panose="02010600030101010101" pitchFamily="2" charset="-122"/>
                <a:cs typeface="Times New Roman" panose="02020603050405020304" pitchFamily="18" charset="0"/>
              </a:rPr>
              <a:t>发放</a:t>
            </a:r>
            <a:r>
              <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rPr>
              <a:t>等；</a:t>
            </a:r>
          </a:p>
          <a:p>
            <a:pPr algn="just"/>
            <a:r>
              <a:rPr lang="zh-CN" altLang="zh-CN" sz="1200" b="1" kern="100" dirty="0">
                <a:effectLst/>
                <a:latin typeface="等线" panose="02010600030101010101" pitchFamily="2" charset="-122"/>
                <a:ea typeface="等线" panose="02010600030101010101" pitchFamily="2" charset="-122"/>
                <a:cs typeface="Times New Roman" panose="02020603050405020304" pitchFamily="18" charset="0"/>
              </a:rPr>
              <a:t>投资人</a:t>
            </a:r>
            <a:r>
              <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rPr>
              <a:t>：中港及几家股东组建联营体投标，共同设立项目公司并获得高速公路特许经营权，负责项目设计、征地、环评、施工、融资、运营直至移交；各方委派人员进入项目公司董事会、经营层，管理项目公司</a:t>
            </a:r>
            <a:r>
              <a:rPr lang="zh-CN" altLang="en-US" sz="1200" kern="100" dirty="0">
                <a:effectLst/>
                <a:latin typeface="等线" panose="02010600030101010101" pitchFamily="2" charset="-122"/>
                <a:ea typeface="等线" panose="02010600030101010101" pitchFamily="2" charset="-122"/>
                <a:cs typeface="Times New Roman" panose="02020603050405020304" pitchFamily="18" charset="0"/>
              </a:rPr>
              <a:t>；</a:t>
            </a:r>
            <a:endPar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200" b="1" kern="100" dirty="0">
                <a:effectLst/>
                <a:latin typeface="等线" panose="02010600030101010101" pitchFamily="2" charset="-122"/>
                <a:ea typeface="等线" panose="02010600030101010101" pitchFamily="2" charset="-122"/>
                <a:cs typeface="Times New Roman" panose="02020603050405020304" pitchFamily="18" charset="0"/>
              </a:rPr>
              <a:t>融资方：</a:t>
            </a:r>
            <a:r>
              <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rPr>
              <a:t>金融机构提供项目融资；信托机构受银团委托监管项目资金安全；担保物抵押行（同时也是银团管理行）、在岸及离岸账户等；</a:t>
            </a:r>
          </a:p>
          <a:p>
            <a:pPr algn="just"/>
            <a:r>
              <a:rPr lang="zh-CN" altLang="zh-CN" sz="1200" b="1" kern="100" dirty="0">
                <a:effectLst/>
                <a:latin typeface="等线" panose="02010600030101010101" pitchFamily="2" charset="-122"/>
                <a:ea typeface="等线" panose="02010600030101010101" pitchFamily="2" charset="-122"/>
                <a:cs typeface="Times New Roman" panose="02020603050405020304" pitchFamily="18" charset="0"/>
              </a:rPr>
              <a:t>独立第三方</a:t>
            </a:r>
            <a:r>
              <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rPr>
              <a:t>：政府方及</a:t>
            </a:r>
            <a:r>
              <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rPr>
              <a:t>SPV</a:t>
            </a:r>
            <a:r>
              <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rPr>
              <a:t>委派监理工程师，融资方委派独立工程师，监控项目建设</a:t>
            </a:r>
            <a:r>
              <a:rPr lang="zh-CN" altLang="en-US" sz="1200"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rPr>
              <a:t>安全质量、进度能否满足提款计划等；</a:t>
            </a:r>
          </a:p>
          <a:p>
            <a:pPr algn="just"/>
            <a:r>
              <a:rPr lang="en-US" altLang="zh-CN" sz="1200" b="1" kern="100" dirty="0">
                <a:effectLst/>
                <a:latin typeface="等线" panose="02010600030101010101" pitchFamily="2" charset="-122"/>
                <a:ea typeface="等线" panose="02010600030101010101" pitchFamily="2" charset="-122"/>
                <a:cs typeface="Times New Roman" panose="02020603050405020304" pitchFamily="18" charset="0"/>
              </a:rPr>
              <a:t>EPC</a:t>
            </a:r>
            <a:r>
              <a:rPr lang="zh-CN" altLang="zh-CN" sz="1200" b="1" kern="100" dirty="0">
                <a:effectLst/>
                <a:latin typeface="等线" panose="02010600030101010101" pitchFamily="2" charset="-122"/>
                <a:ea typeface="等线" panose="02010600030101010101" pitchFamily="2" charset="-122"/>
                <a:cs typeface="Times New Roman" panose="02020603050405020304" pitchFamily="18" charset="0"/>
              </a:rPr>
              <a:t>联营体：</a:t>
            </a:r>
            <a:r>
              <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rPr>
              <a:t>各投资人基本按照股比分担</a:t>
            </a:r>
            <a:r>
              <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rPr>
              <a:t>EPC</a:t>
            </a:r>
            <a:r>
              <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rPr>
              <a:t>份额，并成立联营体按照一定的规则共同管理</a:t>
            </a:r>
            <a:r>
              <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rPr>
              <a:t>EPC</a:t>
            </a:r>
            <a:r>
              <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rPr>
              <a:t>相关事项</a:t>
            </a:r>
            <a:r>
              <a:rPr lang="zh-CN" altLang="en-US" sz="1200" kern="100" dirty="0">
                <a:effectLst/>
                <a:latin typeface="等线" panose="02010600030101010101" pitchFamily="2" charset="-122"/>
                <a:ea typeface="等线" panose="02010600030101010101" pitchFamily="2" charset="-122"/>
                <a:cs typeface="Times New Roman" panose="02020603050405020304" pitchFamily="18" charset="0"/>
              </a:rPr>
              <a:t>；</a:t>
            </a:r>
            <a:endPar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200" b="1" kern="100" dirty="0">
                <a:effectLst/>
                <a:latin typeface="等线" panose="02010600030101010101" pitchFamily="2" charset="-122"/>
                <a:ea typeface="等线" panose="02010600030101010101" pitchFamily="2" charset="-122"/>
                <a:cs typeface="Times New Roman" panose="02020603050405020304" pitchFamily="18" charset="0"/>
              </a:rPr>
              <a:t>外部顾问：</a:t>
            </a:r>
            <a:r>
              <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rPr>
              <a:t>保险顾问、财模顾问、交通流量顾问、税务顾问、设计单位、财务顾问、借贷双方英国法、当地法律所等相关方</a:t>
            </a:r>
            <a:r>
              <a:rPr lang="zh-CN" altLang="en-US" sz="1200" kern="100" dirty="0">
                <a:effectLst/>
                <a:latin typeface="等线" panose="02010600030101010101" pitchFamily="2" charset="-122"/>
                <a:ea typeface="等线" panose="02010600030101010101" pitchFamily="2" charset="-122"/>
                <a:cs typeface="Times New Roman" panose="02020603050405020304" pitchFamily="18" charset="0"/>
              </a:rPr>
              <a:t>。</a:t>
            </a:r>
            <a:endPar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DF61EA0F-A667-4B49-8422-0062BC55E249}" type="slidenum">
              <a:rPr lang="en-US" smtClean="0"/>
              <a:t>15</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indent="431800">
              <a:lnSpc>
                <a:spcPct val="100000"/>
              </a:lnSpc>
            </a:pPr>
            <a:r>
              <a:rPr lang="zh-CN" altLang="en-US" sz="1000" spc="-5" dirty="0">
                <a:latin typeface="微软雅黑" panose="020B0503020204020204" pitchFamily="34" charset="-122"/>
                <a:ea typeface="微软雅黑" panose="020B0503020204020204" pitchFamily="34" charset="-122"/>
                <a:cs typeface="微软雅黑" panose="020B0503020204020204" pitchFamily="34" charset="-122"/>
              </a:rPr>
              <a:t>考虑到若以中港总部直投至项目公司，会带来以下风险：</a:t>
            </a:r>
            <a:r>
              <a:rPr lang="zh-CN" altLang="en-US" sz="1000" spc="-10" dirty="0">
                <a:latin typeface="微软雅黑" panose="020B0503020204020204" pitchFamily="34" charset="-122"/>
                <a:ea typeface="微软雅黑" panose="020B0503020204020204" pitchFamily="34" charset="-122"/>
                <a:cs typeface="微软雅黑" panose="020B0503020204020204" pitchFamily="34" charset="-122"/>
              </a:rPr>
              <a:t>资产退出阶段将被征收转让金额的</a:t>
            </a:r>
            <a:r>
              <a:rPr lang="en-US" altLang="zh-CN" sz="1000" spc="-10" dirty="0">
                <a:latin typeface="微软雅黑" panose="020B0503020204020204" pitchFamily="34" charset="-122"/>
                <a:ea typeface="微软雅黑" panose="020B0503020204020204" pitchFamily="34" charset="-122"/>
                <a:cs typeface="微软雅黑" panose="020B0503020204020204" pitchFamily="34" charset="-122"/>
              </a:rPr>
              <a:t>15%</a:t>
            </a:r>
            <a:r>
              <a:rPr lang="zh-CN" altLang="en-US" sz="1000" spc="-10" dirty="0">
                <a:latin typeface="微软雅黑" panose="020B0503020204020204" pitchFamily="34" charset="-122"/>
                <a:ea typeface="微软雅黑" panose="020B0503020204020204" pitchFamily="34" charset="-122"/>
                <a:cs typeface="微软雅黑" panose="020B0503020204020204" pitchFamily="34" charset="-122"/>
              </a:rPr>
              <a:t>税赋；</a:t>
            </a:r>
            <a:r>
              <a:rPr lang="zh-CN" altLang="en-US" sz="1000" spc="-5" dirty="0">
                <a:latin typeface="微软雅黑" panose="020B0503020204020204" pitchFamily="34" charset="-122"/>
                <a:ea typeface="微软雅黑" panose="020B0503020204020204" pitchFamily="34" charset="-122"/>
                <a:cs typeface="微软雅黑" panose="020B0503020204020204" pitchFamily="34" charset="-122"/>
              </a:rPr>
              <a:t>利润回收阶段将被征收</a:t>
            </a:r>
            <a:r>
              <a:rPr lang="en-US" altLang="zh-CN" sz="1000" spc="-5" dirty="0">
                <a:latin typeface="微软雅黑" panose="020B0503020204020204" pitchFamily="34" charset="-122"/>
                <a:ea typeface="微软雅黑" panose="020B0503020204020204" pitchFamily="34" charset="-122"/>
                <a:cs typeface="微软雅黑" panose="020B0503020204020204" pitchFamily="34" charset="-122"/>
              </a:rPr>
              <a:t>35%</a:t>
            </a:r>
            <a:r>
              <a:rPr lang="zh-CN" altLang="en-US" sz="1000" spc="-5" dirty="0">
                <a:latin typeface="微软雅黑" panose="020B0503020204020204" pitchFamily="34" charset="-122"/>
                <a:ea typeface="微软雅黑" panose="020B0503020204020204" pitchFamily="34" charset="-122"/>
                <a:cs typeface="微软雅黑" panose="020B0503020204020204" pitchFamily="34" charset="-122"/>
              </a:rPr>
              <a:t>以上的股息税（针对税前利润分红）和非哥伦比亚股东</a:t>
            </a:r>
            <a:r>
              <a:rPr lang="en-US" altLang="zh-CN" sz="1000" spc="-5" dirty="0">
                <a:latin typeface="微软雅黑" panose="020B0503020204020204" pitchFamily="34" charset="-122"/>
                <a:ea typeface="微软雅黑" panose="020B0503020204020204" pitchFamily="34" charset="-122"/>
                <a:cs typeface="微软雅黑" panose="020B0503020204020204" pitchFamily="34" charset="-122"/>
              </a:rPr>
              <a:t>5%</a:t>
            </a:r>
            <a:r>
              <a:rPr lang="zh-CN" altLang="en-US" sz="1000" spc="-5" dirty="0">
                <a:latin typeface="微软雅黑" panose="020B0503020204020204" pitchFamily="34" charset="-122"/>
                <a:ea typeface="微软雅黑" panose="020B0503020204020204" pitchFamily="34" charset="-122"/>
                <a:cs typeface="微软雅黑" panose="020B0503020204020204" pitchFamily="34" charset="-122"/>
              </a:rPr>
              <a:t>的预扣税，合并税赋</a:t>
            </a:r>
            <a:r>
              <a:rPr lang="zh-CN" altLang="en-US" sz="1000" spc="-10" dirty="0">
                <a:latin typeface="微软雅黑" panose="020B0503020204020204" pitchFamily="34" charset="-122"/>
                <a:ea typeface="微软雅黑" panose="020B0503020204020204" pitchFamily="34" charset="-122"/>
                <a:cs typeface="微软雅黑" panose="020B0503020204020204" pitchFamily="34" charset="-122"/>
              </a:rPr>
              <a:t>约占回收利润的</a:t>
            </a:r>
            <a:r>
              <a:rPr lang="en-US" altLang="zh-CN" sz="1000" spc="-10" dirty="0">
                <a:latin typeface="微软雅黑" panose="020B0503020204020204" pitchFamily="34" charset="-122"/>
                <a:ea typeface="微软雅黑" panose="020B0503020204020204" pitchFamily="34" charset="-122"/>
                <a:cs typeface="微软雅黑" panose="020B0503020204020204" pitchFamily="34" charset="-122"/>
              </a:rPr>
              <a:t>38.25%</a:t>
            </a:r>
            <a:r>
              <a:rPr lang="zh-CN" altLang="en-US" sz="1000" spc="-10" dirty="0">
                <a:latin typeface="微软雅黑" panose="020B0503020204020204" pitchFamily="34" charset="-122"/>
                <a:ea typeface="微软雅黑" panose="020B0503020204020204" pitchFamily="34" charset="-122"/>
                <a:cs typeface="微软雅黑" panose="020B0503020204020204" pitchFamily="34" charset="-122"/>
              </a:rPr>
              <a:t>左右；所以如果风险未得到合理的安排和规避，公司在本项目的投资收益将被严重稀释；</a:t>
            </a:r>
            <a:endParaRPr lang="en-US" altLang="zh-CN" sz="1000" spc="-10" dirty="0">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431800" algn="l" defTabSz="914400" rtl="0" eaLnBrk="1" fontAlgn="auto" latinLnBrk="0" hangingPunct="1">
              <a:lnSpc>
                <a:spcPct val="100000"/>
              </a:lnSpc>
              <a:spcBef>
                <a:spcPts val="0"/>
              </a:spcBef>
              <a:spcAft>
                <a:spcPts val="0"/>
              </a:spcAft>
              <a:buClrTx/>
              <a:buSzTx/>
              <a:buFontTx/>
              <a:buNone/>
              <a:defRPr/>
            </a:pPr>
            <a:r>
              <a:rPr lang="zh-CN" altLang="zh-CN" sz="1200" kern="100" dirty="0">
                <a:effectLst/>
                <a:latin typeface="Calibri" panose="020F0502020204030204" pitchFamily="34" charset="0"/>
                <a:ea typeface="仿宋" panose="02010609060101010101" pitchFamily="49" charset="-122"/>
                <a:cs typeface="Times New Roman" panose="02020603050405020304" pitchFamily="18" charset="0"/>
              </a:rPr>
              <a:t>为降低有关税赋和风险，根据中交集团放宽法人层级限制的要求，结合</a:t>
            </a:r>
            <a:r>
              <a:rPr lang="en-US" altLang="zh-CN" sz="1200" kern="100" dirty="0">
                <a:effectLst/>
                <a:latin typeface="Calibri" panose="020F0502020204030204" pitchFamily="34" charset="0"/>
                <a:ea typeface="仿宋" panose="02010609060101010101" pitchFamily="49" charset="-122"/>
                <a:cs typeface="Times New Roman" panose="02020603050405020304" pitchFamily="18" charset="0"/>
              </a:rPr>
              <a:t>MAR2</a:t>
            </a:r>
            <a:r>
              <a:rPr lang="zh-CN" altLang="zh-CN" sz="1200" kern="100" dirty="0">
                <a:effectLst/>
                <a:latin typeface="Calibri" panose="020F0502020204030204" pitchFamily="34" charset="0"/>
                <a:ea typeface="仿宋" panose="02010609060101010101" pitchFamily="49" charset="-122"/>
                <a:cs typeface="Times New Roman" panose="02020603050405020304" pitchFamily="18" charset="0"/>
              </a:rPr>
              <a:t>项目的情况，聘请普华永道提供咨询</a:t>
            </a:r>
            <a:r>
              <a:rPr lang="zh-CN" altLang="zh-CN" sz="1200" kern="100" dirty="0">
                <a:effectLst/>
                <a:ea typeface="仿宋" panose="02010609060101010101" pitchFamily="49" charset="-122"/>
                <a:cs typeface="Times New Roman" panose="02020603050405020304" pitchFamily="18" charset="0"/>
              </a:rPr>
              <a:t>，从税务效率、构建商业实质、控股平台使用效率等方面考虑，组建百慕大平台公司作为股东贷款主体，该平台公司持有中国港湾在</a:t>
            </a:r>
            <a:r>
              <a:rPr lang="en-US" altLang="zh-CN" sz="1200" kern="100" dirty="0">
                <a:effectLst/>
                <a:ea typeface="仿宋" panose="02010609060101010101" pitchFamily="49" charset="-122"/>
                <a:cs typeface="Times New Roman" panose="02020603050405020304" pitchFamily="18" charset="0"/>
              </a:rPr>
              <a:t>MAR2</a:t>
            </a:r>
            <a:r>
              <a:rPr lang="zh-CN" altLang="zh-CN" sz="1200" kern="100" dirty="0">
                <a:effectLst/>
                <a:ea typeface="仿宋" panose="02010609060101010101" pitchFamily="49" charset="-122"/>
                <a:cs typeface="Times New Roman" panose="02020603050405020304" pitchFamily="18" charset="0"/>
              </a:rPr>
              <a:t>项目</a:t>
            </a:r>
            <a:r>
              <a:rPr lang="en-US" altLang="zh-CN" sz="1200" kern="100" dirty="0">
                <a:effectLst/>
                <a:ea typeface="仿宋" panose="02010609060101010101" pitchFamily="49" charset="-122"/>
                <a:cs typeface="Times New Roman" panose="02020603050405020304" pitchFamily="18" charset="0"/>
              </a:rPr>
              <a:t>1</a:t>
            </a:r>
            <a:r>
              <a:rPr lang="zh-CN" altLang="zh-CN" sz="1200" kern="100" dirty="0">
                <a:effectLst/>
                <a:ea typeface="仿宋" panose="02010609060101010101" pitchFamily="49" charset="-122"/>
                <a:cs typeface="Times New Roman" panose="02020603050405020304" pitchFamily="18" charset="0"/>
              </a:rPr>
              <a:t>股股份，代行中国港湾管控</a:t>
            </a:r>
            <a:r>
              <a:rPr lang="en-US" altLang="zh-CN" sz="1200" kern="100" dirty="0">
                <a:effectLst/>
                <a:ea typeface="仿宋" panose="02010609060101010101" pitchFamily="49" charset="-122"/>
                <a:cs typeface="Times New Roman" panose="02020603050405020304" pitchFamily="18" charset="0"/>
              </a:rPr>
              <a:t>MAR2</a:t>
            </a:r>
            <a:r>
              <a:rPr lang="zh-CN" altLang="zh-CN" sz="1200" kern="100" dirty="0">
                <a:effectLst/>
                <a:ea typeface="仿宋" panose="02010609060101010101" pitchFamily="49" charset="-122"/>
                <a:cs typeface="Times New Roman" panose="02020603050405020304" pitchFamily="18" charset="0"/>
              </a:rPr>
              <a:t>项目的股份权益及风险，并履行相关义务，该方案下利息预提税可降至</a:t>
            </a:r>
            <a:r>
              <a:rPr lang="en-US" altLang="zh-CN" sz="1200" kern="100" dirty="0">
                <a:effectLst/>
                <a:ea typeface="仿宋" panose="02010609060101010101" pitchFamily="49" charset="-122"/>
                <a:cs typeface="Times New Roman" panose="02020603050405020304" pitchFamily="18" charset="0"/>
              </a:rPr>
              <a:t>5%</a:t>
            </a:r>
            <a:r>
              <a:rPr lang="zh-CN" altLang="en-US" sz="1200" kern="100" dirty="0">
                <a:effectLst/>
                <a:ea typeface="仿宋" panose="02010609060101010101" pitchFamily="49" charset="-122"/>
                <a:cs typeface="Times New Roman" panose="02020603050405020304" pitchFamily="18" charset="0"/>
              </a:rPr>
              <a:t>。</a:t>
            </a:r>
            <a:endParaRPr lang="en-US" altLang="zh-CN" sz="1200" kern="100" dirty="0">
              <a:effectLst/>
              <a:latin typeface="Calibri" panose="020F0502020204030204" pitchFamily="34" charset="0"/>
              <a:ea typeface="仿宋" panose="02010609060101010101" pitchFamily="49" charset="-122"/>
              <a:cs typeface="Times New Roman" panose="02020603050405020304" pitchFamily="18" charset="0"/>
            </a:endParaRPr>
          </a:p>
          <a:p>
            <a:pPr marL="0" marR="0" lvl="0" indent="431800" algn="l" defTabSz="914400" rtl="0" eaLnBrk="1" fontAlgn="auto" latinLnBrk="0" hangingPunct="1">
              <a:lnSpc>
                <a:spcPct val="100000"/>
              </a:lnSpc>
              <a:spcBef>
                <a:spcPts val="0"/>
              </a:spcBef>
              <a:spcAft>
                <a:spcPts val="0"/>
              </a:spcAft>
              <a:buClrTx/>
              <a:buSzTx/>
              <a:buFontTx/>
              <a:buNone/>
              <a:defRPr/>
            </a:pPr>
            <a:r>
              <a:rPr lang="zh-CN" altLang="zh-CN" sz="1200" kern="100" dirty="0">
                <a:effectLst/>
                <a:latin typeface="Calibri" panose="020F0502020204030204" pitchFamily="34" charset="0"/>
                <a:ea typeface="仿宋" panose="02010609060101010101" pitchFamily="49" charset="-122"/>
                <a:cs typeface="Times New Roman" panose="02020603050405020304" pitchFamily="18" charset="0"/>
              </a:rPr>
              <a:t>从股息收入、资本运作及退出机制的税务成本考虑，选择“新加坡</a:t>
            </a:r>
            <a:r>
              <a:rPr lang="en-US" altLang="zh-CN" sz="1200" kern="100" dirty="0">
                <a:effectLst/>
                <a:latin typeface="Calibri" panose="020F0502020204030204" pitchFamily="34" charset="0"/>
                <a:ea typeface="仿宋" panose="02010609060101010101" pitchFamily="49" charset="-122"/>
                <a:cs typeface="Times New Roman" panose="02020603050405020304" pitchFamily="18" charset="0"/>
              </a:rPr>
              <a:t>+</a:t>
            </a:r>
            <a:r>
              <a:rPr lang="zh-CN" altLang="zh-CN" sz="1200" kern="100" dirty="0">
                <a:effectLst/>
                <a:latin typeface="Calibri" panose="020F0502020204030204" pitchFamily="34" charset="0"/>
                <a:ea typeface="仿宋" panose="02010609060101010101" pitchFamily="49" charset="-122"/>
                <a:cs typeface="Times New Roman" panose="02020603050405020304" pitchFamily="18" charset="0"/>
              </a:rPr>
              <a:t>西班牙”两级平台公司管控，即在中国和西班牙平台公司之间搭建新加坡平台公司，通过新加坡平台公司控股西班牙平台公司</a:t>
            </a:r>
            <a:r>
              <a:rPr lang="en-US" altLang="zh-CN" sz="1200" kern="100" dirty="0">
                <a:effectLst/>
                <a:latin typeface="Calibri" panose="020F0502020204030204" pitchFamily="34" charset="0"/>
                <a:ea typeface="仿宋" panose="02010609060101010101" pitchFamily="49" charset="-122"/>
                <a:cs typeface="Times New Roman" panose="02020603050405020304" pitchFamily="18" charset="0"/>
              </a:rPr>
              <a:t>100%</a:t>
            </a:r>
            <a:r>
              <a:rPr lang="zh-CN" altLang="zh-CN" sz="1200" kern="100" dirty="0">
                <a:effectLst/>
                <a:latin typeface="Calibri" panose="020F0502020204030204" pitchFamily="34" charset="0"/>
                <a:ea typeface="仿宋" panose="02010609060101010101" pitchFamily="49" charset="-122"/>
                <a:cs typeface="Times New Roman" panose="02020603050405020304" pitchFamily="18" charset="0"/>
              </a:rPr>
              <a:t>股权，该方案下利润汇出股息税可降至</a:t>
            </a:r>
            <a:r>
              <a:rPr lang="en-US" altLang="zh-CN" sz="1200" kern="100" dirty="0">
                <a:effectLst/>
                <a:latin typeface="Calibri" panose="020F0502020204030204" pitchFamily="34" charset="0"/>
                <a:ea typeface="仿宋" panose="02010609060101010101" pitchFamily="49" charset="-122"/>
                <a:cs typeface="Times New Roman" panose="02020603050405020304" pitchFamily="18" charset="0"/>
              </a:rPr>
              <a:t>5%</a:t>
            </a:r>
            <a:r>
              <a:rPr lang="zh-CN" altLang="en-US" sz="1200" kern="100" dirty="0">
                <a:effectLst/>
                <a:latin typeface="Calibri" panose="020F0502020204030204" pitchFamily="34" charset="0"/>
                <a:ea typeface="仿宋" panose="02010609060101010101" pitchFamily="49" charset="-122"/>
                <a:cs typeface="Times New Roman" panose="02020603050405020304" pitchFamily="18" charset="0"/>
              </a:rPr>
              <a:t>或</a:t>
            </a:r>
            <a:r>
              <a:rPr lang="en-US" altLang="zh-CN" sz="1200" kern="100" dirty="0">
                <a:effectLst/>
                <a:latin typeface="Calibri" panose="020F0502020204030204" pitchFamily="34" charset="0"/>
                <a:ea typeface="仿宋" panose="02010609060101010101" pitchFamily="49" charset="-122"/>
                <a:cs typeface="Times New Roman" panose="02020603050405020304" pitchFamily="18" charset="0"/>
              </a:rPr>
              <a:t>0%</a:t>
            </a:r>
            <a:r>
              <a:rPr lang="zh-CN" altLang="zh-CN" sz="1200" kern="100" dirty="0">
                <a:effectLst/>
                <a:latin typeface="Calibri" panose="020F0502020204030204" pitchFamily="34" charset="0"/>
                <a:ea typeface="仿宋" panose="02010609060101010101" pitchFamily="49" charset="-122"/>
                <a:cs typeface="Times New Roman" panose="02020603050405020304" pitchFamily="18" charset="0"/>
              </a:rPr>
              <a:t>，资本利得税可降至</a:t>
            </a:r>
            <a:r>
              <a:rPr lang="en-US" altLang="zh-CN" sz="1200" kern="100" dirty="0">
                <a:effectLst/>
                <a:latin typeface="Calibri" panose="020F0502020204030204" pitchFamily="34" charset="0"/>
                <a:ea typeface="仿宋" panose="02010609060101010101" pitchFamily="49" charset="-122"/>
                <a:cs typeface="Times New Roman" panose="02020603050405020304" pitchFamily="18" charset="0"/>
              </a:rPr>
              <a:t>10%</a:t>
            </a:r>
            <a:r>
              <a:rPr lang="zh-CN" altLang="zh-CN" sz="1200" kern="100" dirty="0">
                <a:effectLst/>
                <a:latin typeface="Calibri" panose="020F0502020204030204" pitchFamily="34" charset="0"/>
                <a:ea typeface="仿宋" panose="02010609060101010101" pitchFamily="49" charset="-122"/>
                <a:cs typeface="Times New Roman" panose="02020603050405020304" pitchFamily="18" charset="0"/>
              </a:rPr>
              <a:t>，在这种情况下，新加坡和西班牙平台公司均可以作为“资金池”，在不同层级上归集海外投资利润，并管控投资项目</a:t>
            </a:r>
            <a:r>
              <a:rPr lang="zh-CN" altLang="en-US" sz="1200" kern="100" dirty="0">
                <a:effectLst/>
                <a:latin typeface="Calibri" panose="020F0502020204030204" pitchFamily="34" charset="0"/>
                <a:ea typeface="仿宋" panose="02010609060101010101" pitchFamily="49" charset="-122"/>
                <a:cs typeface="Times New Roman" panose="02020603050405020304" pitchFamily="18" charset="0"/>
              </a:rPr>
              <a:t>，且在项目退出阶段有更大的自由度</a:t>
            </a:r>
            <a:r>
              <a:rPr lang="zh-CN" altLang="zh-CN" sz="1200" kern="100" dirty="0">
                <a:effectLst/>
                <a:latin typeface="Calibri" panose="020F0502020204030204" pitchFamily="34" charset="0"/>
                <a:ea typeface="仿宋" panose="02010609060101010101" pitchFamily="49" charset="-122"/>
                <a:cs typeface="Times New Roman" panose="02020603050405020304" pitchFamily="18" charset="0"/>
              </a:rPr>
              <a:t>。</a:t>
            </a:r>
            <a:endPar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endParaRPr>
          </a:p>
          <a:p>
            <a:endParaRPr lang="en-US" altLang="zh-CN" dirty="0"/>
          </a:p>
          <a:p>
            <a:endParaRPr lang="en-US" altLang="zh-CN" dirty="0"/>
          </a:p>
          <a:p>
            <a:endParaRPr lang="zh-CN" altLang="en-US" dirty="0"/>
          </a:p>
        </p:txBody>
      </p:sp>
      <p:sp>
        <p:nvSpPr>
          <p:cNvPr id="4" name="灯片编号占位符 3"/>
          <p:cNvSpPr>
            <a:spLocks noGrp="1"/>
          </p:cNvSpPr>
          <p:nvPr>
            <p:ph type="sldNum" sz="quarter" idx="5"/>
          </p:nvPr>
        </p:nvSpPr>
        <p:spPr/>
        <p:txBody>
          <a:bodyPr/>
          <a:lstStyle/>
          <a:p>
            <a:fld id="{DF61EA0F-A667-4B49-8422-0062BC55E249}" type="slidenum">
              <a:rPr lang="en-US" smtClean="0"/>
              <a:t>16</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spc="-5" dirty="0">
                <a:solidFill>
                  <a:srgbClr val="FFFFFF"/>
                </a:solidFill>
                <a:cs typeface="黑体" panose="02010609060101010101" charset="-122"/>
                <a:sym typeface="+mn-ea"/>
              </a:rPr>
              <a:t>中资企业在拉丁美洲交通基础设施领域项目新融资模式的成功尝试。</a:t>
            </a:r>
            <a:endParaRPr dirty="0">
              <a:latin typeface="微软雅黑" panose="020B0503020204020204" pitchFamily="34" charset="-122"/>
              <a:ea typeface="微软雅黑" panose="020B0503020204020204" pitchFamily="34" charset="-122"/>
              <a:cs typeface="黑体" panose="02010609060101010101" charset="-122"/>
            </a:endParaRPr>
          </a:p>
          <a:p>
            <a:pPr marL="12700">
              <a:lnSpc>
                <a:spcPct val="100000"/>
              </a:lnSpc>
            </a:pPr>
            <a:r>
              <a:rPr spc="-5" dirty="0">
                <a:solidFill>
                  <a:srgbClr val="FFFFFF"/>
                </a:solidFill>
                <a:cs typeface="黑体" panose="02010609060101010101" charset="-122"/>
                <a:sym typeface="+mn-ea"/>
              </a:rPr>
              <a:t>中资</a:t>
            </a:r>
            <a:r>
              <a:rPr lang="zh-CN" altLang="en-US" spc="-5" dirty="0">
                <a:solidFill>
                  <a:srgbClr val="FFFFFF"/>
                </a:solidFill>
                <a:cs typeface="黑体" panose="02010609060101010101" charset="-122"/>
                <a:sym typeface="+mn-ea"/>
              </a:rPr>
              <a:t>基建</a:t>
            </a:r>
            <a:r>
              <a:rPr spc="-5" dirty="0" err="1">
                <a:solidFill>
                  <a:srgbClr val="FFFFFF"/>
                </a:solidFill>
                <a:cs typeface="黑体" panose="02010609060101010101" charset="-122"/>
                <a:sym typeface="+mn-ea"/>
              </a:rPr>
              <a:t>企业海外无追索权“项目融资”的典型案例</a:t>
            </a:r>
            <a:r>
              <a:rPr spc="-5" dirty="0">
                <a:solidFill>
                  <a:srgbClr val="FFFFFF"/>
                </a:solidFill>
                <a:cs typeface="黑体" panose="02010609060101010101" charset="-122"/>
                <a:sym typeface="+mn-ea"/>
              </a:rPr>
              <a:t>。</a:t>
            </a:r>
          </a:p>
          <a:p>
            <a:pPr marL="12700">
              <a:lnSpc>
                <a:spcPct val="100000"/>
              </a:lnSpc>
            </a:pPr>
            <a:r>
              <a:rPr spc="-5" dirty="0">
                <a:solidFill>
                  <a:srgbClr val="FFFFFF"/>
                </a:solidFill>
                <a:cs typeface="黑体" panose="02010609060101010101" charset="-122"/>
                <a:sym typeface="+mn-ea"/>
              </a:rPr>
              <a:t>项目融资项下，超过15年期限“利率+汇率”对冲产品</a:t>
            </a:r>
            <a:r>
              <a:rPr lang="zh-CN" altLang="en-US" spc="-5" dirty="0">
                <a:solidFill>
                  <a:srgbClr val="FFFFFF"/>
                </a:solidFill>
                <a:cs typeface="黑体" panose="02010609060101010101" charset="-122"/>
                <a:sym typeface="+mn-ea"/>
              </a:rPr>
              <a:t>。</a:t>
            </a:r>
            <a:endParaRPr dirty="0">
              <a:latin typeface="微软雅黑" panose="020B0503020204020204" pitchFamily="34" charset="-122"/>
              <a:ea typeface="微软雅黑" panose="020B0503020204020204" pitchFamily="34" charset="-122"/>
              <a:cs typeface="黑体" panose="02010609060101010101" charset="-122"/>
            </a:endParaRPr>
          </a:p>
          <a:p>
            <a:pPr marL="12700">
              <a:lnSpc>
                <a:spcPct val="100000"/>
              </a:lnSpc>
            </a:pPr>
            <a:r>
              <a:rPr spc="-5" dirty="0">
                <a:solidFill>
                  <a:srgbClr val="FFFFFF"/>
                </a:solidFill>
                <a:cs typeface="黑体" panose="02010609060101010101" charset="-122"/>
                <a:sym typeface="+mn-ea"/>
              </a:rPr>
              <a:t>整合中资（国开行）、国际（三井住友）、</a:t>
            </a:r>
            <a:r>
              <a:rPr spc="-5" dirty="0" err="1">
                <a:solidFill>
                  <a:srgbClr val="FFFFFF"/>
                </a:solidFill>
                <a:cs typeface="黑体" panose="02010609060101010101" charset="-122"/>
                <a:sym typeface="+mn-ea"/>
              </a:rPr>
              <a:t>当地（哥伦比亚</a:t>
            </a:r>
            <a:r>
              <a:rPr lang="zh-CN" altLang="en-US" spc="-5" dirty="0">
                <a:solidFill>
                  <a:srgbClr val="FFFFFF"/>
                </a:solidFill>
                <a:cs typeface="黑体" panose="02010609060101010101" charset="-122"/>
                <a:sym typeface="+mn-ea"/>
              </a:rPr>
              <a:t>国家开发银</a:t>
            </a:r>
            <a:r>
              <a:rPr spc="-5" dirty="0" err="1">
                <a:solidFill>
                  <a:srgbClr val="FFFFFF"/>
                </a:solidFill>
                <a:cs typeface="黑体" panose="02010609060101010101" charset="-122"/>
                <a:sym typeface="+mn-ea"/>
              </a:rPr>
              <a:t>行）金融机构组建银团，充分满足各方不同个性化</a:t>
            </a:r>
            <a:r>
              <a:rPr dirty="0" err="1">
                <a:solidFill>
                  <a:srgbClr val="FFFFFF"/>
                </a:solidFill>
                <a:cs typeface="黑体" panose="02010609060101010101" charset="-122"/>
                <a:sym typeface="+mn-ea"/>
              </a:rPr>
              <a:t>需求</a:t>
            </a:r>
            <a:r>
              <a:rPr dirty="0">
                <a:solidFill>
                  <a:srgbClr val="FFFFFF"/>
                </a:solidFill>
                <a:cs typeface="黑体" panose="02010609060101010101" charset="-122"/>
                <a:sym typeface="+mn-ea"/>
              </a:rPr>
              <a:t>。</a:t>
            </a:r>
            <a:endParaRPr dirty="0">
              <a:latin typeface="微软雅黑" panose="020B0503020204020204" pitchFamily="34" charset="-122"/>
              <a:ea typeface="微软雅黑" panose="020B0503020204020204" pitchFamily="34" charset="-122"/>
              <a:cs typeface="黑体" panose="02010609060101010101" charset="-122"/>
            </a:endParaRPr>
          </a:p>
          <a:p>
            <a:pPr marL="268605" marR="7620" indent="-268605">
              <a:lnSpc>
                <a:spcPts val="1750"/>
              </a:lnSpc>
              <a:spcBef>
                <a:spcPts val="870"/>
              </a:spcBef>
            </a:pPr>
            <a:r>
              <a:rPr spc="-5" dirty="0">
                <a:solidFill>
                  <a:srgbClr val="FFFFFF"/>
                </a:solidFill>
                <a:cs typeface="黑体" panose="02010609060101010101" charset="-122"/>
                <a:sym typeface="+mn-ea"/>
              </a:rPr>
              <a:t>哥伦比亚全部30个4G公路项目内，首个以英国法为美元贷款协议部分准据法、非美资开户行和管理行而实现融资闭  合的4G项目（其他项目皆为纽约法、美国相关机构）。</a:t>
            </a:r>
          </a:p>
          <a:p>
            <a:pPr marL="268605" marR="7620" indent="-268605">
              <a:lnSpc>
                <a:spcPts val="1750"/>
              </a:lnSpc>
              <a:spcBef>
                <a:spcPts val="870"/>
              </a:spcBef>
            </a:pPr>
            <a:r>
              <a:rPr spc="-5" dirty="0">
                <a:solidFill>
                  <a:srgbClr val="FFFFFF"/>
                </a:solidFill>
                <a:cs typeface="黑体" panose="02010609060101010101" charset="-122"/>
                <a:sym typeface="+mn-ea"/>
              </a:rPr>
              <a:t>应对极其严格的合规审查。因本项目多边金融机构参股的</a:t>
            </a:r>
            <a:r>
              <a:rPr lang="zh-CN" altLang="en-US" spc="-5" dirty="0">
                <a:solidFill>
                  <a:srgbClr val="FFFFFF"/>
                </a:solidFill>
                <a:cs typeface="黑体" panose="02010609060101010101" charset="-122"/>
                <a:sym typeface="+mn-ea"/>
              </a:rPr>
              <a:t>哥伦比亚国家开发银行</a:t>
            </a:r>
            <a:r>
              <a:rPr spc="-5" dirty="0" err="1">
                <a:solidFill>
                  <a:srgbClr val="FFFFFF"/>
                </a:solidFill>
                <a:cs typeface="黑体" panose="02010609060101010101" charset="-122"/>
                <a:sym typeface="+mn-ea"/>
              </a:rPr>
              <a:t>参与，故在</a:t>
            </a:r>
            <a:r>
              <a:rPr lang="zh-CN" altLang="en-US" spc="-5" dirty="0">
                <a:solidFill>
                  <a:srgbClr val="FFFFFF"/>
                </a:solidFill>
                <a:cs typeface="黑体" panose="02010609060101010101" charset="-122"/>
                <a:sym typeface="+mn-ea"/>
              </a:rPr>
              <a:t>合规</a:t>
            </a:r>
            <a:r>
              <a:rPr spc="-5" dirty="0" err="1">
                <a:solidFill>
                  <a:srgbClr val="FFFFFF"/>
                </a:solidFill>
                <a:cs typeface="黑体" panose="02010609060101010101" charset="-122"/>
                <a:sym typeface="+mn-ea"/>
              </a:rPr>
              <a:t>方面要求非常苛刻。通过本项目融资阶段的</a:t>
            </a:r>
            <a:r>
              <a:rPr lang="zh-CN" altLang="en-US" spc="-5" dirty="0">
                <a:solidFill>
                  <a:srgbClr val="FFFFFF"/>
                </a:solidFill>
                <a:cs typeface="黑体" panose="02010609060101010101" charset="-122"/>
                <a:sym typeface="+mn-ea"/>
              </a:rPr>
              <a:t>合规</a:t>
            </a:r>
            <a:r>
              <a:rPr spc="-5" dirty="0">
                <a:solidFill>
                  <a:srgbClr val="FFFFFF"/>
                </a:solidFill>
                <a:cs typeface="黑体" panose="02010609060101010101" charset="-122"/>
                <a:sym typeface="+mn-ea"/>
              </a:rPr>
              <a:t>和KYC审查，Mar2项目担负着中港全球金融市场考评重担。</a:t>
            </a:r>
            <a:endParaRPr dirty="0">
              <a:latin typeface="微软雅黑" panose="020B0503020204020204" pitchFamily="34" charset="-122"/>
              <a:ea typeface="微软雅黑" panose="020B0503020204020204" pitchFamily="34" charset="-122"/>
              <a:cs typeface="黑体" panose="02010609060101010101" charset="-122"/>
            </a:endParaRPr>
          </a:p>
          <a:p>
            <a:pPr marL="268605" marR="7620" indent="-268605">
              <a:lnSpc>
                <a:spcPts val="1750"/>
              </a:lnSpc>
              <a:spcBef>
                <a:spcPts val="870"/>
              </a:spcBef>
            </a:pPr>
            <a:r>
              <a:rPr dirty="0">
                <a:solidFill>
                  <a:srgbClr val="FFFFFF"/>
                </a:solidFill>
                <a:cs typeface="黑体" panose="02010609060101010101" charset="-122"/>
                <a:sym typeface="+mn-ea"/>
              </a:rPr>
              <a:t>参与本项目的三家银行皆严格执行“赤道</a:t>
            </a:r>
            <a:r>
              <a:rPr lang="zh-CN" altLang="en-US" dirty="0">
                <a:solidFill>
                  <a:srgbClr val="FFFFFF"/>
                </a:solidFill>
                <a:cs typeface="黑体" panose="02010609060101010101" charset="-122"/>
                <a:sym typeface="+mn-ea"/>
              </a:rPr>
              <a:t>原则</a:t>
            </a:r>
            <a:r>
              <a:rPr dirty="0">
                <a:solidFill>
                  <a:srgbClr val="FFFFFF"/>
                </a:solidFill>
                <a:cs typeface="黑体" panose="02010609060101010101" charset="-122"/>
                <a:sym typeface="+mn-ea"/>
              </a:rPr>
              <a:t>”，</a:t>
            </a:r>
            <a:r>
              <a:rPr dirty="0" err="1">
                <a:solidFill>
                  <a:srgbClr val="FFFFFF"/>
                </a:solidFill>
                <a:cs typeface="黑体" panose="02010609060101010101" charset="-122"/>
                <a:sym typeface="+mn-ea"/>
              </a:rPr>
              <a:t>故本项目环保方案的制定</a:t>
            </a:r>
            <a:r>
              <a:rPr lang="zh-CN" altLang="en-US" dirty="0">
                <a:solidFill>
                  <a:srgbClr val="FFFFFF"/>
                </a:solidFill>
                <a:cs typeface="黑体" panose="02010609060101010101" charset="-122"/>
                <a:sym typeface="+mn-ea"/>
              </a:rPr>
              <a:t>、评审</a:t>
            </a:r>
            <a:r>
              <a:rPr dirty="0" err="1">
                <a:solidFill>
                  <a:srgbClr val="FFFFFF"/>
                </a:solidFill>
                <a:cs typeface="黑体" panose="02010609060101010101" charset="-122"/>
                <a:sym typeface="+mn-ea"/>
              </a:rPr>
              <a:t>和实施非常规范和严格</a:t>
            </a:r>
            <a:r>
              <a:rPr dirty="0">
                <a:solidFill>
                  <a:srgbClr val="FFFFFF"/>
                </a:solidFill>
                <a:cs typeface="黑体" panose="02010609060101010101" charset="-122"/>
                <a:sym typeface="+mn-ea"/>
              </a:rPr>
              <a:t>。</a:t>
            </a:r>
          </a:p>
          <a:p>
            <a:pPr marL="268605" marR="7620" indent="-268605">
              <a:lnSpc>
                <a:spcPts val="1750"/>
              </a:lnSpc>
              <a:spcBef>
                <a:spcPts val="870"/>
              </a:spcBef>
            </a:pPr>
            <a:r>
              <a:rPr lang="zh-CN" altLang="en-US" dirty="0">
                <a:solidFill>
                  <a:srgbClr val="FFFFFF"/>
                </a:solidFill>
                <a:cs typeface="黑体" panose="02010609060101010101" charset="-122"/>
                <a:sym typeface="+mn-ea"/>
              </a:rPr>
              <a:t>项目</a:t>
            </a:r>
            <a:r>
              <a:rPr dirty="0" err="1">
                <a:solidFill>
                  <a:srgbClr val="FFFFFF"/>
                </a:solidFill>
                <a:cs typeface="黑体" panose="02010609060101010101" charset="-122"/>
                <a:sym typeface="+mn-ea"/>
              </a:rPr>
              <a:t>穿过土著居民区、游击队活跃区域，社会关系极其复杂，融资银行对社会管理和公共安全高度关注</a:t>
            </a:r>
            <a:r>
              <a:rPr dirty="0">
                <a:solidFill>
                  <a:srgbClr val="FFFFFF"/>
                </a:solidFill>
                <a:cs typeface="黑体" panose="02010609060101010101" charset="-122"/>
                <a:sym typeface="+mn-ea"/>
              </a:rPr>
              <a:t>。</a:t>
            </a:r>
            <a:endParaRPr dirty="0">
              <a:latin typeface="微软雅黑" panose="020B0503020204020204" pitchFamily="34" charset="-122"/>
              <a:ea typeface="微软雅黑" panose="020B0503020204020204" pitchFamily="34" charset="-122"/>
              <a:cs typeface="黑体" panose="02010609060101010101" charset="-122"/>
            </a:endParaRPr>
          </a:p>
          <a:p>
            <a:pPr marL="268605" marR="7620" indent="-268605">
              <a:lnSpc>
                <a:spcPts val="1750"/>
              </a:lnSpc>
              <a:spcBef>
                <a:spcPts val="870"/>
              </a:spcBef>
            </a:pPr>
            <a:endParaRPr dirty="0">
              <a:latin typeface="微软雅黑" panose="020B0503020204020204" pitchFamily="34" charset="-122"/>
              <a:ea typeface="微软雅黑" panose="020B0503020204020204" pitchFamily="34" charset="-122"/>
              <a:cs typeface="黑体" panose="02010609060101010101" charset="-122"/>
            </a:endParaRPr>
          </a:p>
          <a:p>
            <a:pPr marL="268605" marR="7620" indent="-268605">
              <a:lnSpc>
                <a:spcPts val="1750"/>
              </a:lnSpc>
              <a:spcBef>
                <a:spcPts val="870"/>
              </a:spcBef>
            </a:pPr>
            <a:endParaRPr lang="zh-CN" altLang="en-US" dirty="0"/>
          </a:p>
        </p:txBody>
      </p:sp>
      <p:sp>
        <p:nvSpPr>
          <p:cNvPr id="4" name="灯片编号占位符 3"/>
          <p:cNvSpPr>
            <a:spLocks noGrp="1"/>
          </p:cNvSpPr>
          <p:nvPr>
            <p:ph type="sldNum" sz="quarter" idx="5"/>
          </p:nvPr>
        </p:nvSpPr>
        <p:spPr/>
        <p:txBody>
          <a:bodyPr/>
          <a:lstStyle/>
          <a:p>
            <a:fld id="{DF61EA0F-A667-4B49-8422-0062BC55E249}" type="slidenum">
              <a:rPr lang="en-US" smtClean="0"/>
              <a:t>17</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债权人、债务人之间架设一层信托机构，是当地的约定俗成的习惯性做法。</a:t>
            </a:r>
          </a:p>
        </p:txBody>
      </p:sp>
      <p:sp>
        <p:nvSpPr>
          <p:cNvPr id="4" name="灯片编号占位符 3"/>
          <p:cNvSpPr>
            <a:spLocks noGrp="1"/>
          </p:cNvSpPr>
          <p:nvPr>
            <p:ph type="sldNum" sz="quarter" idx="5"/>
          </p:nvPr>
        </p:nvSpPr>
        <p:spPr/>
        <p:txBody>
          <a:bodyPr/>
          <a:lstStyle/>
          <a:p>
            <a:fld id="{DF61EA0F-A667-4B49-8422-0062BC55E249}" type="slidenum">
              <a:rPr lang="en-US" smtClean="0"/>
              <a:t>18</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债权人、债务人之间架设一层信托机构，是当地的约定俗成的习惯性做法。</a:t>
            </a:r>
          </a:p>
          <a:p>
            <a:pPr marL="0" marR="0" lvl="0" indent="0" algn="l" defTabSz="914400" rtl="0" eaLnBrk="1" fontAlgn="auto" latinLnBrk="0" hangingPunct="1">
              <a:lnSpc>
                <a:spcPct val="100000"/>
              </a:lnSpc>
              <a:spcBef>
                <a:spcPts val="0"/>
              </a:spcBef>
              <a:spcAft>
                <a:spcPts val="0"/>
              </a:spcAft>
              <a:buClrTx/>
              <a:buSzTx/>
              <a:buFontTx/>
              <a:buNone/>
              <a:defRPr/>
            </a:pPr>
            <a:r>
              <a:rPr lang="zh-CN" spc="-5" dirty="0">
                <a:solidFill>
                  <a:srgbClr val="FFFFFF"/>
                </a:solidFill>
                <a:cs typeface="黑体" panose="02010609060101010101" charset="-122"/>
                <a:sym typeface="+mn-ea"/>
              </a:rPr>
              <a:t>亮点：</a:t>
            </a:r>
          </a:p>
          <a:p>
            <a:pPr marL="0" marR="0" lvl="0" indent="0" algn="l" defTabSz="914400" rtl="0" eaLnBrk="1" fontAlgn="auto" latinLnBrk="0" hangingPunct="1">
              <a:lnSpc>
                <a:spcPct val="100000"/>
              </a:lnSpc>
              <a:spcBef>
                <a:spcPts val="0"/>
              </a:spcBef>
              <a:spcAft>
                <a:spcPts val="0"/>
              </a:spcAft>
              <a:buClrTx/>
              <a:buSzTx/>
              <a:buFontTx/>
              <a:buNone/>
              <a:defRPr/>
            </a:pPr>
            <a:r>
              <a:rPr spc="-5" dirty="0">
                <a:solidFill>
                  <a:srgbClr val="FFFFFF"/>
                </a:solidFill>
                <a:cs typeface="黑体" panose="02010609060101010101" charset="-122"/>
                <a:sym typeface="+mn-ea"/>
              </a:rPr>
              <a:t>中资企业在拉丁美洲交通基础设施领域项目新融资模式的成功尝试。</a:t>
            </a:r>
            <a:endParaRPr dirty="0">
              <a:latin typeface="微软雅黑" panose="020B0503020204020204" pitchFamily="34" charset="-122"/>
              <a:ea typeface="微软雅黑" panose="020B0503020204020204" pitchFamily="34" charset="-122"/>
              <a:cs typeface="黑体" panose="02010609060101010101" charset="-122"/>
            </a:endParaRPr>
          </a:p>
          <a:p>
            <a:pPr marL="12700">
              <a:lnSpc>
                <a:spcPct val="100000"/>
              </a:lnSpc>
            </a:pPr>
            <a:r>
              <a:rPr spc="-5" dirty="0">
                <a:solidFill>
                  <a:srgbClr val="FFFFFF"/>
                </a:solidFill>
                <a:cs typeface="黑体" panose="02010609060101010101" charset="-122"/>
                <a:sym typeface="+mn-ea"/>
              </a:rPr>
              <a:t>中资</a:t>
            </a:r>
            <a:r>
              <a:rPr lang="zh-CN" altLang="en-US" spc="-5" dirty="0">
                <a:solidFill>
                  <a:srgbClr val="FFFFFF"/>
                </a:solidFill>
                <a:cs typeface="黑体" panose="02010609060101010101" charset="-122"/>
                <a:sym typeface="+mn-ea"/>
              </a:rPr>
              <a:t>基建</a:t>
            </a:r>
            <a:r>
              <a:rPr spc="-5" dirty="0" err="1">
                <a:solidFill>
                  <a:srgbClr val="FFFFFF"/>
                </a:solidFill>
                <a:cs typeface="黑体" panose="02010609060101010101" charset="-122"/>
                <a:sym typeface="+mn-ea"/>
              </a:rPr>
              <a:t>企业海外无追索权“项目融资”的典型案例</a:t>
            </a:r>
            <a:r>
              <a:rPr spc="-5" dirty="0">
                <a:solidFill>
                  <a:srgbClr val="FFFFFF"/>
                </a:solidFill>
                <a:cs typeface="黑体" panose="02010609060101010101" charset="-122"/>
                <a:sym typeface="+mn-ea"/>
              </a:rPr>
              <a:t>。</a:t>
            </a:r>
          </a:p>
          <a:p>
            <a:pPr marL="12700">
              <a:lnSpc>
                <a:spcPct val="100000"/>
              </a:lnSpc>
            </a:pPr>
            <a:r>
              <a:rPr spc="-5" dirty="0">
                <a:solidFill>
                  <a:srgbClr val="FFFFFF"/>
                </a:solidFill>
                <a:cs typeface="黑体" panose="02010609060101010101" charset="-122"/>
                <a:sym typeface="+mn-ea"/>
              </a:rPr>
              <a:t>项目融资项下，超过15年期限“利率+汇率”对冲产品</a:t>
            </a:r>
            <a:r>
              <a:rPr lang="zh-CN" altLang="en-US" spc="-5" dirty="0">
                <a:solidFill>
                  <a:srgbClr val="FFFFFF"/>
                </a:solidFill>
                <a:cs typeface="黑体" panose="02010609060101010101" charset="-122"/>
                <a:sym typeface="+mn-ea"/>
              </a:rPr>
              <a:t>。</a:t>
            </a:r>
            <a:endParaRPr dirty="0">
              <a:latin typeface="微软雅黑" panose="020B0503020204020204" pitchFamily="34" charset="-122"/>
              <a:ea typeface="微软雅黑" panose="020B0503020204020204" pitchFamily="34" charset="-122"/>
              <a:cs typeface="黑体" panose="02010609060101010101" charset="-122"/>
            </a:endParaRPr>
          </a:p>
          <a:p>
            <a:pPr marL="12700">
              <a:lnSpc>
                <a:spcPct val="100000"/>
              </a:lnSpc>
            </a:pPr>
            <a:r>
              <a:rPr spc="-5" dirty="0">
                <a:solidFill>
                  <a:srgbClr val="FFFFFF"/>
                </a:solidFill>
                <a:cs typeface="黑体" panose="02010609060101010101" charset="-122"/>
                <a:sym typeface="+mn-ea"/>
              </a:rPr>
              <a:t>整合中资（国开行）、国际（三井住友）、</a:t>
            </a:r>
            <a:r>
              <a:rPr spc="-5" dirty="0" err="1">
                <a:solidFill>
                  <a:srgbClr val="FFFFFF"/>
                </a:solidFill>
                <a:cs typeface="黑体" panose="02010609060101010101" charset="-122"/>
                <a:sym typeface="+mn-ea"/>
              </a:rPr>
              <a:t>当地（哥伦比亚</a:t>
            </a:r>
            <a:r>
              <a:rPr lang="zh-CN" altLang="en-US" spc="-5" dirty="0">
                <a:solidFill>
                  <a:srgbClr val="FFFFFF"/>
                </a:solidFill>
                <a:cs typeface="黑体" panose="02010609060101010101" charset="-122"/>
                <a:sym typeface="+mn-ea"/>
              </a:rPr>
              <a:t>国家开发银</a:t>
            </a:r>
            <a:r>
              <a:rPr spc="-5" dirty="0" err="1">
                <a:solidFill>
                  <a:srgbClr val="FFFFFF"/>
                </a:solidFill>
                <a:cs typeface="黑体" panose="02010609060101010101" charset="-122"/>
                <a:sym typeface="+mn-ea"/>
              </a:rPr>
              <a:t>行）金融机构组建银团，充分满足各方不同个性化</a:t>
            </a:r>
            <a:r>
              <a:rPr dirty="0" err="1">
                <a:solidFill>
                  <a:srgbClr val="FFFFFF"/>
                </a:solidFill>
                <a:cs typeface="黑体" panose="02010609060101010101" charset="-122"/>
                <a:sym typeface="+mn-ea"/>
              </a:rPr>
              <a:t>需求</a:t>
            </a:r>
            <a:r>
              <a:rPr dirty="0">
                <a:solidFill>
                  <a:srgbClr val="FFFFFF"/>
                </a:solidFill>
                <a:cs typeface="黑体" panose="02010609060101010101" charset="-122"/>
                <a:sym typeface="+mn-ea"/>
              </a:rPr>
              <a:t>。</a:t>
            </a:r>
            <a:endParaRPr dirty="0">
              <a:latin typeface="微软雅黑" panose="020B0503020204020204" pitchFamily="34" charset="-122"/>
              <a:ea typeface="微软雅黑" panose="020B0503020204020204" pitchFamily="34" charset="-122"/>
              <a:cs typeface="黑体" panose="02010609060101010101" charset="-122"/>
            </a:endParaRPr>
          </a:p>
          <a:p>
            <a:pPr marL="268605" marR="7620" indent="-268605">
              <a:lnSpc>
                <a:spcPts val="1750"/>
              </a:lnSpc>
              <a:spcBef>
                <a:spcPts val="870"/>
              </a:spcBef>
            </a:pPr>
            <a:r>
              <a:rPr spc="-5" dirty="0">
                <a:solidFill>
                  <a:srgbClr val="FFFFFF"/>
                </a:solidFill>
                <a:cs typeface="黑体" panose="02010609060101010101" charset="-122"/>
                <a:sym typeface="+mn-ea"/>
              </a:rPr>
              <a:t>哥伦比亚全部30个4G公路项目内，首个以英国法为美元贷款协议部分准据法、非美资开户行和管理行而实现融资闭  合的4G项目（其他项目皆为纽约法、美国相关机构）。</a:t>
            </a:r>
          </a:p>
          <a:p>
            <a:pPr marL="268605" marR="7620" indent="-268605">
              <a:lnSpc>
                <a:spcPts val="1750"/>
              </a:lnSpc>
              <a:spcBef>
                <a:spcPts val="870"/>
              </a:spcBef>
            </a:pPr>
            <a:r>
              <a:rPr spc="-5" dirty="0">
                <a:solidFill>
                  <a:srgbClr val="FFFFFF"/>
                </a:solidFill>
                <a:cs typeface="黑体" panose="02010609060101010101" charset="-122"/>
                <a:sym typeface="+mn-ea"/>
              </a:rPr>
              <a:t>应对极其严格的合规审查。因本项目多边金融机构参股的</a:t>
            </a:r>
            <a:r>
              <a:rPr lang="zh-CN" altLang="en-US" spc="-5" dirty="0">
                <a:solidFill>
                  <a:srgbClr val="FFFFFF"/>
                </a:solidFill>
                <a:cs typeface="黑体" panose="02010609060101010101" charset="-122"/>
                <a:sym typeface="+mn-ea"/>
              </a:rPr>
              <a:t>哥伦比亚国家开发银行</a:t>
            </a:r>
            <a:r>
              <a:rPr spc="-5" dirty="0" err="1">
                <a:solidFill>
                  <a:srgbClr val="FFFFFF"/>
                </a:solidFill>
                <a:cs typeface="黑体" panose="02010609060101010101" charset="-122"/>
                <a:sym typeface="+mn-ea"/>
              </a:rPr>
              <a:t>参与，故在</a:t>
            </a:r>
            <a:r>
              <a:rPr lang="zh-CN" altLang="en-US" spc="-5" dirty="0">
                <a:solidFill>
                  <a:srgbClr val="FFFFFF"/>
                </a:solidFill>
                <a:cs typeface="黑体" panose="02010609060101010101" charset="-122"/>
                <a:sym typeface="+mn-ea"/>
              </a:rPr>
              <a:t>合规</a:t>
            </a:r>
            <a:r>
              <a:rPr spc="-5" dirty="0" err="1">
                <a:solidFill>
                  <a:srgbClr val="FFFFFF"/>
                </a:solidFill>
                <a:cs typeface="黑体" panose="02010609060101010101" charset="-122"/>
                <a:sym typeface="+mn-ea"/>
              </a:rPr>
              <a:t>方面要求非常苛刻。通过本项目融资阶段的</a:t>
            </a:r>
            <a:r>
              <a:rPr lang="zh-CN" altLang="en-US" spc="-5" dirty="0">
                <a:solidFill>
                  <a:srgbClr val="FFFFFF"/>
                </a:solidFill>
                <a:cs typeface="黑体" panose="02010609060101010101" charset="-122"/>
                <a:sym typeface="+mn-ea"/>
              </a:rPr>
              <a:t>合规</a:t>
            </a:r>
            <a:r>
              <a:rPr spc="-5" dirty="0">
                <a:solidFill>
                  <a:srgbClr val="FFFFFF"/>
                </a:solidFill>
                <a:cs typeface="黑体" panose="02010609060101010101" charset="-122"/>
                <a:sym typeface="+mn-ea"/>
              </a:rPr>
              <a:t>和KYC审查，Mar2项目担负着中港全球金融市场考评重担。</a:t>
            </a:r>
            <a:endParaRPr dirty="0">
              <a:latin typeface="微软雅黑" panose="020B0503020204020204" pitchFamily="34" charset="-122"/>
              <a:ea typeface="微软雅黑" panose="020B0503020204020204" pitchFamily="34" charset="-122"/>
              <a:cs typeface="黑体" panose="02010609060101010101" charset="-122"/>
            </a:endParaRPr>
          </a:p>
          <a:p>
            <a:pPr marL="268605" marR="7620" indent="-268605">
              <a:lnSpc>
                <a:spcPts val="1750"/>
              </a:lnSpc>
              <a:spcBef>
                <a:spcPts val="870"/>
              </a:spcBef>
            </a:pPr>
            <a:r>
              <a:rPr dirty="0">
                <a:solidFill>
                  <a:srgbClr val="FFFFFF"/>
                </a:solidFill>
                <a:cs typeface="黑体" panose="02010609060101010101" charset="-122"/>
                <a:sym typeface="+mn-ea"/>
              </a:rPr>
              <a:t>参与本项目的三家银行皆严格执行“赤道</a:t>
            </a:r>
            <a:r>
              <a:rPr lang="zh-CN" altLang="en-US" dirty="0">
                <a:solidFill>
                  <a:srgbClr val="FFFFFF"/>
                </a:solidFill>
                <a:cs typeface="黑体" panose="02010609060101010101" charset="-122"/>
                <a:sym typeface="+mn-ea"/>
              </a:rPr>
              <a:t>原则</a:t>
            </a:r>
            <a:r>
              <a:rPr dirty="0">
                <a:solidFill>
                  <a:srgbClr val="FFFFFF"/>
                </a:solidFill>
                <a:cs typeface="黑体" panose="02010609060101010101" charset="-122"/>
                <a:sym typeface="+mn-ea"/>
              </a:rPr>
              <a:t>”，</a:t>
            </a:r>
            <a:r>
              <a:rPr dirty="0" err="1">
                <a:solidFill>
                  <a:srgbClr val="FFFFFF"/>
                </a:solidFill>
                <a:cs typeface="黑体" panose="02010609060101010101" charset="-122"/>
                <a:sym typeface="+mn-ea"/>
              </a:rPr>
              <a:t>故本项目环保方案的制定</a:t>
            </a:r>
            <a:r>
              <a:rPr lang="zh-CN" altLang="en-US" dirty="0">
                <a:solidFill>
                  <a:srgbClr val="FFFFFF"/>
                </a:solidFill>
                <a:cs typeface="黑体" panose="02010609060101010101" charset="-122"/>
                <a:sym typeface="+mn-ea"/>
              </a:rPr>
              <a:t>、评审</a:t>
            </a:r>
            <a:r>
              <a:rPr dirty="0" err="1">
                <a:solidFill>
                  <a:srgbClr val="FFFFFF"/>
                </a:solidFill>
                <a:cs typeface="黑体" panose="02010609060101010101" charset="-122"/>
                <a:sym typeface="+mn-ea"/>
              </a:rPr>
              <a:t>和实施非常规范和严格</a:t>
            </a:r>
            <a:r>
              <a:rPr dirty="0">
                <a:solidFill>
                  <a:srgbClr val="FFFFFF"/>
                </a:solidFill>
                <a:cs typeface="黑体" panose="02010609060101010101" charset="-122"/>
                <a:sym typeface="+mn-ea"/>
              </a:rPr>
              <a:t>。</a:t>
            </a:r>
          </a:p>
          <a:p>
            <a:pPr marL="268605" marR="7620" indent="-268605">
              <a:lnSpc>
                <a:spcPts val="1750"/>
              </a:lnSpc>
              <a:spcBef>
                <a:spcPts val="870"/>
              </a:spcBef>
            </a:pPr>
            <a:r>
              <a:rPr lang="zh-CN" altLang="en-US" dirty="0">
                <a:solidFill>
                  <a:srgbClr val="FFFFFF"/>
                </a:solidFill>
                <a:cs typeface="黑体" panose="02010609060101010101" charset="-122"/>
                <a:sym typeface="+mn-ea"/>
              </a:rPr>
              <a:t>项目</a:t>
            </a:r>
            <a:r>
              <a:rPr dirty="0" err="1">
                <a:solidFill>
                  <a:srgbClr val="FFFFFF"/>
                </a:solidFill>
                <a:cs typeface="黑体" panose="02010609060101010101" charset="-122"/>
                <a:sym typeface="+mn-ea"/>
              </a:rPr>
              <a:t>穿过土著居民区、游击队活跃区域，社会关系极其复杂，融资银行对社会管理和公共安全高度关注</a:t>
            </a:r>
            <a:r>
              <a:rPr dirty="0">
                <a:solidFill>
                  <a:srgbClr val="FFFFFF"/>
                </a:solidFill>
                <a:cs typeface="黑体" panose="02010609060101010101" charset="-122"/>
                <a:sym typeface="+mn-ea"/>
              </a:rPr>
              <a:t>。</a:t>
            </a:r>
            <a:endParaRPr dirty="0">
              <a:latin typeface="微软雅黑" panose="020B0503020204020204" pitchFamily="34" charset="-122"/>
              <a:ea typeface="微软雅黑" panose="020B0503020204020204" pitchFamily="34" charset="-122"/>
              <a:cs typeface="黑体" panose="02010609060101010101" charset="-122"/>
            </a:endParaRPr>
          </a:p>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fld id="{DF61EA0F-A667-4B49-8422-0062BC55E249}" type="slidenum">
              <a:rPr lang="en-US" smtClean="0"/>
              <a:t>19</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债权人、债务人之间架设一层信托机构，是当地的约定俗成的习惯性做法。</a:t>
            </a:r>
          </a:p>
          <a:p>
            <a:pPr marL="0" marR="0" lvl="0" indent="0" algn="l" defTabSz="914400" rtl="0" eaLnBrk="1" fontAlgn="auto" latinLnBrk="0" hangingPunct="1">
              <a:lnSpc>
                <a:spcPct val="100000"/>
              </a:lnSpc>
              <a:spcBef>
                <a:spcPts val="0"/>
              </a:spcBef>
              <a:spcAft>
                <a:spcPts val="0"/>
              </a:spcAft>
              <a:buClrTx/>
              <a:buSzTx/>
              <a:buFontTx/>
              <a:buNone/>
              <a:defRPr/>
            </a:pPr>
            <a:r>
              <a:rPr lang="zh-CN" spc="-5" dirty="0">
                <a:solidFill>
                  <a:srgbClr val="FFFFFF"/>
                </a:solidFill>
                <a:cs typeface="黑体" panose="02010609060101010101" charset="-122"/>
                <a:sym typeface="+mn-ea"/>
              </a:rPr>
              <a:t>亮点：</a:t>
            </a:r>
          </a:p>
          <a:p>
            <a:pPr marL="0" marR="0" lvl="0" indent="0" algn="l" defTabSz="914400" rtl="0" eaLnBrk="1" fontAlgn="auto" latinLnBrk="0" hangingPunct="1">
              <a:lnSpc>
                <a:spcPct val="100000"/>
              </a:lnSpc>
              <a:spcBef>
                <a:spcPts val="0"/>
              </a:spcBef>
              <a:spcAft>
                <a:spcPts val="0"/>
              </a:spcAft>
              <a:buClrTx/>
              <a:buSzTx/>
              <a:buFontTx/>
              <a:buNone/>
              <a:defRPr/>
            </a:pPr>
            <a:r>
              <a:rPr spc="-5" dirty="0">
                <a:solidFill>
                  <a:srgbClr val="FFFFFF"/>
                </a:solidFill>
                <a:cs typeface="黑体" panose="02010609060101010101" charset="-122"/>
                <a:sym typeface="+mn-ea"/>
              </a:rPr>
              <a:t>中资企业在拉丁美洲交通基础设施领域项目新融资模式的成功尝试。</a:t>
            </a:r>
            <a:endParaRPr dirty="0">
              <a:latin typeface="微软雅黑" panose="020B0503020204020204" pitchFamily="34" charset="-122"/>
              <a:ea typeface="微软雅黑" panose="020B0503020204020204" pitchFamily="34" charset="-122"/>
              <a:cs typeface="黑体" panose="02010609060101010101" charset="-122"/>
            </a:endParaRPr>
          </a:p>
          <a:p>
            <a:pPr marL="12700">
              <a:lnSpc>
                <a:spcPct val="100000"/>
              </a:lnSpc>
            </a:pPr>
            <a:r>
              <a:rPr spc="-5" dirty="0">
                <a:solidFill>
                  <a:srgbClr val="FFFFFF"/>
                </a:solidFill>
                <a:cs typeface="黑体" panose="02010609060101010101" charset="-122"/>
                <a:sym typeface="+mn-ea"/>
              </a:rPr>
              <a:t>中资</a:t>
            </a:r>
            <a:r>
              <a:rPr lang="zh-CN" altLang="en-US" spc="-5" dirty="0">
                <a:solidFill>
                  <a:srgbClr val="FFFFFF"/>
                </a:solidFill>
                <a:cs typeface="黑体" panose="02010609060101010101" charset="-122"/>
                <a:sym typeface="+mn-ea"/>
              </a:rPr>
              <a:t>基建</a:t>
            </a:r>
            <a:r>
              <a:rPr spc="-5" dirty="0" err="1">
                <a:solidFill>
                  <a:srgbClr val="FFFFFF"/>
                </a:solidFill>
                <a:cs typeface="黑体" panose="02010609060101010101" charset="-122"/>
                <a:sym typeface="+mn-ea"/>
              </a:rPr>
              <a:t>企业海外无追索权“项目融资”的典型案例</a:t>
            </a:r>
            <a:r>
              <a:rPr spc="-5" dirty="0">
                <a:solidFill>
                  <a:srgbClr val="FFFFFF"/>
                </a:solidFill>
                <a:cs typeface="黑体" panose="02010609060101010101" charset="-122"/>
                <a:sym typeface="+mn-ea"/>
              </a:rPr>
              <a:t>。</a:t>
            </a:r>
          </a:p>
          <a:p>
            <a:pPr marL="12700">
              <a:lnSpc>
                <a:spcPct val="100000"/>
              </a:lnSpc>
            </a:pPr>
            <a:r>
              <a:rPr spc="-5" dirty="0">
                <a:solidFill>
                  <a:srgbClr val="FFFFFF"/>
                </a:solidFill>
                <a:cs typeface="黑体" panose="02010609060101010101" charset="-122"/>
                <a:sym typeface="+mn-ea"/>
              </a:rPr>
              <a:t>项目融资项下，超过15年期限“利率+汇率”对冲产品</a:t>
            </a:r>
            <a:r>
              <a:rPr lang="zh-CN" altLang="en-US" spc="-5" dirty="0">
                <a:solidFill>
                  <a:srgbClr val="FFFFFF"/>
                </a:solidFill>
                <a:cs typeface="黑体" panose="02010609060101010101" charset="-122"/>
                <a:sym typeface="+mn-ea"/>
              </a:rPr>
              <a:t>。</a:t>
            </a:r>
            <a:endParaRPr dirty="0">
              <a:latin typeface="微软雅黑" panose="020B0503020204020204" pitchFamily="34" charset="-122"/>
              <a:ea typeface="微软雅黑" panose="020B0503020204020204" pitchFamily="34" charset="-122"/>
              <a:cs typeface="黑体" panose="02010609060101010101" charset="-122"/>
            </a:endParaRPr>
          </a:p>
          <a:p>
            <a:pPr marL="12700">
              <a:lnSpc>
                <a:spcPct val="100000"/>
              </a:lnSpc>
            </a:pPr>
            <a:r>
              <a:rPr spc="-5" dirty="0">
                <a:solidFill>
                  <a:srgbClr val="FFFFFF"/>
                </a:solidFill>
                <a:cs typeface="黑体" panose="02010609060101010101" charset="-122"/>
                <a:sym typeface="+mn-ea"/>
              </a:rPr>
              <a:t>整合中资（国开行）、国际（三井住友）、</a:t>
            </a:r>
            <a:r>
              <a:rPr spc="-5" dirty="0" err="1">
                <a:solidFill>
                  <a:srgbClr val="FFFFFF"/>
                </a:solidFill>
                <a:cs typeface="黑体" panose="02010609060101010101" charset="-122"/>
                <a:sym typeface="+mn-ea"/>
              </a:rPr>
              <a:t>当地（哥伦比亚</a:t>
            </a:r>
            <a:r>
              <a:rPr lang="zh-CN" altLang="en-US" spc="-5" dirty="0">
                <a:solidFill>
                  <a:srgbClr val="FFFFFF"/>
                </a:solidFill>
                <a:cs typeface="黑体" panose="02010609060101010101" charset="-122"/>
                <a:sym typeface="+mn-ea"/>
              </a:rPr>
              <a:t>国家开发银</a:t>
            </a:r>
            <a:r>
              <a:rPr spc="-5" dirty="0" err="1">
                <a:solidFill>
                  <a:srgbClr val="FFFFFF"/>
                </a:solidFill>
                <a:cs typeface="黑体" panose="02010609060101010101" charset="-122"/>
                <a:sym typeface="+mn-ea"/>
              </a:rPr>
              <a:t>行）金融机构组建银团，充分满足各方不同个性化</a:t>
            </a:r>
            <a:r>
              <a:rPr dirty="0" err="1">
                <a:solidFill>
                  <a:srgbClr val="FFFFFF"/>
                </a:solidFill>
                <a:cs typeface="黑体" panose="02010609060101010101" charset="-122"/>
                <a:sym typeface="+mn-ea"/>
              </a:rPr>
              <a:t>需求</a:t>
            </a:r>
            <a:r>
              <a:rPr dirty="0">
                <a:solidFill>
                  <a:srgbClr val="FFFFFF"/>
                </a:solidFill>
                <a:cs typeface="黑体" panose="02010609060101010101" charset="-122"/>
                <a:sym typeface="+mn-ea"/>
              </a:rPr>
              <a:t>。</a:t>
            </a:r>
            <a:endParaRPr dirty="0">
              <a:latin typeface="微软雅黑" panose="020B0503020204020204" pitchFamily="34" charset="-122"/>
              <a:ea typeface="微软雅黑" panose="020B0503020204020204" pitchFamily="34" charset="-122"/>
              <a:cs typeface="黑体" panose="02010609060101010101" charset="-122"/>
            </a:endParaRPr>
          </a:p>
          <a:p>
            <a:pPr marL="268605" marR="7620" indent="-268605">
              <a:lnSpc>
                <a:spcPts val="1750"/>
              </a:lnSpc>
              <a:spcBef>
                <a:spcPts val="870"/>
              </a:spcBef>
            </a:pPr>
            <a:r>
              <a:rPr spc="-5" dirty="0">
                <a:solidFill>
                  <a:srgbClr val="FFFFFF"/>
                </a:solidFill>
                <a:cs typeface="黑体" panose="02010609060101010101" charset="-122"/>
                <a:sym typeface="+mn-ea"/>
              </a:rPr>
              <a:t>哥伦比亚全部30个4G公路项目内，首个以英国法为美元贷款协议部分准据法、非美资开户行和管理行而实现融资闭  合的4G项目（其他项目皆为纽约法、美国相关机构）。</a:t>
            </a:r>
          </a:p>
          <a:p>
            <a:pPr marL="268605" marR="7620" indent="-268605">
              <a:lnSpc>
                <a:spcPts val="1750"/>
              </a:lnSpc>
              <a:spcBef>
                <a:spcPts val="870"/>
              </a:spcBef>
            </a:pPr>
            <a:r>
              <a:rPr spc="-5" dirty="0">
                <a:solidFill>
                  <a:srgbClr val="FFFFFF"/>
                </a:solidFill>
                <a:cs typeface="黑体" panose="02010609060101010101" charset="-122"/>
                <a:sym typeface="+mn-ea"/>
              </a:rPr>
              <a:t>应对极其严格的合规审查。因本项目多边金融机构参股的</a:t>
            </a:r>
            <a:r>
              <a:rPr lang="zh-CN" altLang="en-US" spc="-5" dirty="0">
                <a:solidFill>
                  <a:srgbClr val="FFFFFF"/>
                </a:solidFill>
                <a:cs typeface="黑体" panose="02010609060101010101" charset="-122"/>
                <a:sym typeface="+mn-ea"/>
              </a:rPr>
              <a:t>哥伦比亚国家开发银行</a:t>
            </a:r>
            <a:r>
              <a:rPr spc="-5" dirty="0" err="1">
                <a:solidFill>
                  <a:srgbClr val="FFFFFF"/>
                </a:solidFill>
                <a:cs typeface="黑体" panose="02010609060101010101" charset="-122"/>
                <a:sym typeface="+mn-ea"/>
              </a:rPr>
              <a:t>参与，故在</a:t>
            </a:r>
            <a:r>
              <a:rPr lang="zh-CN" altLang="en-US" spc="-5" dirty="0">
                <a:solidFill>
                  <a:srgbClr val="FFFFFF"/>
                </a:solidFill>
                <a:cs typeface="黑体" panose="02010609060101010101" charset="-122"/>
                <a:sym typeface="+mn-ea"/>
              </a:rPr>
              <a:t>合规</a:t>
            </a:r>
            <a:r>
              <a:rPr spc="-5" dirty="0" err="1">
                <a:solidFill>
                  <a:srgbClr val="FFFFFF"/>
                </a:solidFill>
                <a:cs typeface="黑体" panose="02010609060101010101" charset="-122"/>
                <a:sym typeface="+mn-ea"/>
              </a:rPr>
              <a:t>方面要求非常苛刻。通过本项目融资阶段的</a:t>
            </a:r>
            <a:r>
              <a:rPr lang="zh-CN" altLang="en-US" spc="-5" dirty="0">
                <a:solidFill>
                  <a:srgbClr val="FFFFFF"/>
                </a:solidFill>
                <a:cs typeface="黑体" panose="02010609060101010101" charset="-122"/>
                <a:sym typeface="+mn-ea"/>
              </a:rPr>
              <a:t>合规</a:t>
            </a:r>
            <a:r>
              <a:rPr spc="-5" dirty="0">
                <a:solidFill>
                  <a:srgbClr val="FFFFFF"/>
                </a:solidFill>
                <a:cs typeface="黑体" panose="02010609060101010101" charset="-122"/>
                <a:sym typeface="+mn-ea"/>
              </a:rPr>
              <a:t>和KYC审查，Mar2项目担负着中港全球金融市场考评重担。</a:t>
            </a:r>
            <a:endParaRPr dirty="0">
              <a:latin typeface="微软雅黑" panose="020B0503020204020204" pitchFamily="34" charset="-122"/>
              <a:ea typeface="微软雅黑" panose="020B0503020204020204" pitchFamily="34" charset="-122"/>
              <a:cs typeface="黑体" panose="02010609060101010101" charset="-122"/>
            </a:endParaRPr>
          </a:p>
          <a:p>
            <a:pPr marL="268605" marR="7620" indent="-268605">
              <a:lnSpc>
                <a:spcPts val="1750"/>
              </a:lnSpc>
              <a:spcBef>
                <a:spcPts val="870"/>
              </a:spcBef>
            </a:pPr>
            <a:r>
              <a:rPr dirty="0">
                <a:solidFill>
                  <a:srgbClr val="FFFFFF"/>
                </a:solidFill>
                <a:cs typeface="黑体" panose="02010609060101010101" charset="-122"/>
                <a:sym typeface="+mn-ea"/>
              </a:rPr>
              <a:t>参与本项目的三家银行皆严格执行“赤道</a:t>
            </a:r>
            <a:r>
              <a:rPr lang="zh-CN" altLang="en-US" dirty="0">
                <a:solidFill>
                  <a:srgbClr val="FFFFFF"/>
                </a:solidFill>
                <a:cs typeface="黑体" panose="02010609060101010101" charset="-122"/>
                <a:sym typeface="+mn-ea"/>
              </a:rPr>
              <a:t>原则</a:t>
            </a:r>
            <a:r>
              <a:rPr dirty="0">
                <a:solidFill>
                  <a:srgbClr val="FFFFFF"/>
                </a:solidFill>
                <a:cs typeface="黑体" panose="02010609060101010101" charset="-122"/>
                <a:sym typeface="+mn-ea"/>
              </a:rPr>
              <a:t>”，</a:t>
            </a:r>
            <a:r>
              <a:rPr dirty="0" err="1">
                <a:solidFill>
                  <a:srgbClr val="FFFFFF"/>
                </a:solidFill>
                <a:cs typeface="黑体" panose="02010609060101010101" charset="-122"/>
                <a:sym typeface="+mn-ea"/>
              </a:rPr>
              <a:t>故本项目环保方案的制定</a:t>
            </a:r>
            <a:r>
              <a:rPr lang="zh-CN" altLang="en-US" dirty="0">
                <a:solidFill>
                  <a:srgbClr val="FFFFFF"/>
                </a:solidFill>
                <a:cs typeface="黑体" panose="02010609060101010101" charset="-122"/>
                <a:sym typeface="+mn-ea"/>
              </a:rPr>
              <a:t>、评审</a:t>
            </a:r>
            <a:r>
              <a:rPr dirty="0" err="1">
                <a:solidFill>
                  <a:srgbClr val="FFFFFF"/>
                </a:solidFill>
                <a:cs typeface="黑体" panose="02010609060101010101" charset="-122"/>
                <a:sym typeface="+mn-ea"/>
              </a:rPr>
              <a:t>和实施非常规范和严格</a:t>
            </a:r>
            <a:r>
              <a:rPr dirty="0">
                <a:solidFill>
                  <a:srgbClr val="FFFFFF"/>
                </a:solidFill>
                <a:cs typeface="黑体" panose="02010609060101010101" charset="-122"/>
                <a:sym typeface="+mn-ea"/>
              </a:rPr>
              <a:t>。</a:t>
            </a:r>
          </a:p>
          <a:p>
            <a:pPr marL="268605" marR="7620" indent="-268605">
              <a:lnSpc>
                <a:spcPts val="1750"/>
              </a:lnSpc>
              <a:spcBef>
                <a:spcPts val="870"/>
              </a:spcBef>
            </a:pPr>
            <a:r>
              <a:rPr lang="zh-CN" altLang="en-US" dirty="0">
                <a:solidFill>
                  <a:srgbClr val="FFFFFF"/>
                </a:solidFill>
                <a:cs typeface="黑体" panose="02010609060101010101" charset="-122"/>
                <a:sym typeface="+mn-ea"/>
              </a:rPr>
              <a:t>项目</a:t>
            </a:r>
            <a:r>
              <a:rPr dirty="0" err="1">
                <a:solidFill>
                  <a:srgbClr val="FFFFFF"/>
                </a:solidFill>
                <a:cs typeface="黑体" panose="02010609060101010101" charset="-122"/>
                <a:sym typeface="+mn-ea"/>
              </a:rPr>
              <a:t>穿过土著居民区、游击队活跃区域，社会关系极其复杂，融资银行对社会管理和公共安全高度关注</a:t>
            </a:r>
            <a:r>
              <a:rPr dirty="0">
                <a:solidFill>
                  <a:srgbClr val="FFFFFF"/>
                </a:solidFill>
                <a:cs typeface="黑体" panose="02010609060101010101" charset="-122"/>
                <a:sym typeface="+mn-ea"/>
              </a:rPr>
              <a:t>。</a:t>
            </a:r>
            <a:endParaRPr dirty="0">
              <a:latin typeface="微软雅黑" panose="020B0503020204020204" pitchFamily="34" charset="-122"/>
              <a:ea typeface="微软雅黑" panose="020B0503020204020204" pitchFamily="34" charset="-122"/>
              <a:cs typeface="黑体" panose="02010609060101010101" charset="-122"/>
            </a:endParaRPr>
          </a:p>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fld id="{DF61EA0F-A667-4B49-8422-0062BC55E249}" type="slidenum">
              <a:rPr lang="en-US" smtClean="0"/>
              <a:t>20</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DF61EA0F-A667-4B49-8422-0062BC55E249}" type="slidenum">
              <a:rPr lang="en-US" smtClean="0"/>
              <a:t>21</a:t>
            </a:fld>
            <a:endParaRPr lang="en-US" dirty="0"/>
          </a:p>
        </p:txBody>
      </p:sp>
    </p:spTree>
    <p:extLst>
      <p:ext uri="{BB962C8B-B14F-4D97-AF65-F5344CB8AC3E}">
        <p14:creationId xmlns:p14="http://schemas.microsoft.com/office/powerpoint/2010/main" val="7001613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DF61EA0F-A667-4B49-8422-0062BC55E249}" type="slidenum">
              <a:rPr lang="en-US" smtClean="0"/>
              <a:t>22</a:t>
            </a:fld>
            <a:endParaRPr lang="en-US" dirty="0"/>
          </a:p>
        </p:txBody>
      </p:sp>
    </p:spTree>
    <p:extLst>
      <p:ext uri="{BB962C8B-B14F-4D97-AF65-F5344CB8AC3E}">
        <p14:creationId xmlns:p14="http://schemas.microsoft.com/office/powerpoint/2010/main" val="5164798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DF61EA0F-A667-4B49-8422-0062BC55E249}" type="slidenum">
              <a:rPr lang="en-US" smtClean="0"/>
              <a:t>23</a:t>
            </a:fld>
            <a:endParaRPr lang="en-US" dirty="0"/>
          </a:p>
        </p:txBody>
      </p:sp>
    </p:spTree>
    <p:extLst>
      <p:ext uri="{BB962C8B-B14F-4D97-AF65-F5344CB8AC3E}">
        <p14:creationId xmlns:p14="http://schemas.microsoft.com/office/powerpoint/2010/main" val="39330355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solidFill>
                  <a:prstClr val="black"/>
                </a:solidFill>
                <a:latin typeface="+mn-ea"/>
              </a:rPr>
              <a:t>建议项目资金除</a:t>
            </a:r>
            <a:r>
              <a:rPr lang="en-US" altLang="zh-CN" sz="1200" dirty="0">
                <a:solidFill>
                  <a:prstClr val="black"/>
                </a:solidFill>
                <a:latin typeface="+mn-ea"/>
              </a:rPr>
              <a:t>1</a:t>
            </a:r>
            <a:r>
              <a:rPr lang="zh-CN" altLang="en-US" sz="1200" dirty="0">
                <a:solidFill>
                  <a:prstClr val="black"/>
                </a:solidFill>
                <a:latin typeface="+mn-ea"/>
              </a:rPr>
              <a:t>万美元注册资本金外，</a:t>
            </a:r>
            <a:r>
              <a:rPr lang="zh-CN" altLang="en-US" sz="1200" b="1" dirty="0">
                <a:solidFill>
                  <a:prstClr val="black"/>
                </a:solidFill>
                <a:latin typeface="+mn-ea"/>
              </a:rPr>
              <a:t>其余资金均以股东贷款形式注入</a:t>
            </a:r>
            <a:r>
              <a:rPr lang="zh-CN" altLang="en-US" sz="1200" dirty="0">
                <a:solidFill>
                  <a:prstClr val="black"/>
                </a:solidFill>
                <a:latin typeface="+mn-ea"/>
              </a:rPr>
              <a:t>，具体原因和条件如下：</a:t>
            </a:r>
            <a:endParaRPr lang="en-US" altLang="zh-CN" sz="1200" dirty="0">
              <a:solidFill>
                <a:prstClr val="black"/>
              </a:solidFill>
              <a:latin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700" dirty="0">
              <a:solidFill>
                <a:prstClr val="black"/>
              </a:solidFill>
              <a:latin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solidFill>
                  <a:prstClr val="black"/>
                </a:solidFill>
                <a:latin typeface="+mn-ea"/>
              </a:rPr>
              <a:t>1</a:t>
            </a:r>
            <a:r>
              <a:rPr lang="zh-CN" altLang="en-US" sz="1200" dirty="0">
                <a:solidFill>
                  <a:prstClr val="black"/>
                </a:solidFill>
                <a:latin typeface="+mn-ea"/>
              </a:rPr>
              <a:t>）与西安地铁股权比例与出资比例不对等；</a:t>
            </a:r>
            <a:endParaRPr lang="en-US" altLang="zh-CN" sz="1200" dirty="0">
              <a:solidFill>
                <a:prstClr val="black"/>
              </a:solidFill>
              <a:latin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mn-ea"/>
                <a:cs typeface="+mn-cs"/>
              </a:rPr>
              <a:t>2</a:t>
            </a:r>
            <a:r>
              <a:rPr kumimoji="0" lang="zh-CN" altLang="en-US" sz="1200" b="0" i="0" u="none" strike="noStrike" kern="1200" cap="none" spc="0" normalizeH="0" baseline="0" noProof="0" dirty="0">
                <a:ln>
                  <a:noFill/>
                </a:ln>
                <a:solidFill>
                  <a:prstClr val="black"/>
                </a:solidFill>
                <a:effectLst/>
                <a:uLnTx/>
                <a:uFillTx/>
                <a:latin typeface="+mn-ea"/>
                <a:cs typeface="+mn-cs"/>
              </a:rPr>
              <a:t>）资金回流税务成本差异：股东贷款形式为</a:t>
            </a:r>
            <a:r>
              <a:rPr kumimoji="0" lang="en-US" altLang="zh-CN" sz="1200" b="0" i="0" u="none" strike="noStrike" kern="1200" cap="none" spc="0" normalizeH="0" baseline="0" noProof="0" dirty="0">
                <a:ln>
                  <a:noFill/>
                </a:ln>
                <a:solidFill>
                  <a:prstClr val="black"/>
                </a:solidFill>
                <a:effectLst/>
                <a:uLnTx/>
                <a:uFillTx/>
                <a:latin typeface="+mn-ea"/>
                <a:cs typeface="+mn-cs"/>
              </a:rPr>
              <a:t>15%</a:t>
            </a:r>
            <a:r>
              <a:rPr kumimoji="0" lang="zh-CN" altLang="en-US" sz="1200" b="0" i="0" u="none" strike="noStrike" kern="1200" cap="none" spc="0" normalizeH="0" baseline="0" noProof="0" dirty="0">
                <a:ln>
                  <a:noFill/>
                </a:ln>
                <a:solidFill>
                  <a:prstClr val="black"/>
                </a:solidFill>
                <a:effectLst/>
                <a:uLnTx/>
                <a:uFillTx/>
                <a:latin typeface="+mn-ea"/>
                <a:cs typeface="+mn-cs"/>
              </a:rPr>
              <a:t>利息预提税，且利息可税前抵扣，股本金形式为</a:t>
            </a:r>
            <a:r>
              <a:rPr lang="en-US" altLang="zh-CN" sz="1200" dirty="0">
                <a:solidFill>
                  <a:prstClr val="black"/>
                </a:solidFill>
                <a:latin typeface="+mn-ea"/>
              </a:rPr>
              <a:t>30%</a:t>
            </a:r>
            <a:r>
              <a:rPr lang="zh-CN" altLang="en-US" sz="1200" dirty="0">
                <a:solidFill>
                  <a:prstClr val="black"/>
                </a:solidFill>
                <a:latin typeface="+mn-ea"/>
              </a:rPr>
              <a:t>所得税后再</a:t>
            </a:r>
            <a:r>
              <a:rPr lang="en-US" altLang="zh-CN" sz="1200" dirty="0">
                <a:solidFill>
                  <a:prstClr val="black"/>
                </a:solidFill>
                <a:latin typeface="+mn-ea"/>
              </a:rPr>
              <a:t>10%</a:t>
            </a:r>
            <a:r>
              <a:rPr lang="zh-CN" altLang="en-US" sz="1200" dirty="0">
                <a:solidFill>
                  <a:prstClr val="black"/>
                </a:solidFill>
                <a:latin typeface="+mn-ea"/>
              </a:rPr>
              <a:t>股息预提税</a:t>
            </a:r>
            <a:r>
              <a:rPr lang="en-US" altLang="zh-CN" sz="1200" dirty="0">
                <a:solidFill>
                  <a:prstClr val="black"/>
                </a:solidFill>
                <a:latin typeface="+mn-ea"/>
              </a:rPr>
              <a:t>(</a:t>
            </a:r>
            <a:r>
              <a:rPr lang="zh-CN" altLang="en-US" sz="1200" dirty="0">
                <a:solidFill>
                  <a:prstClr val="black"/>
                </a:solidFill>
                <a:latin typeface="+mn-ea"/>
              </a:rPr>
              <a:t>西班牙平台持股该</a:t>
            </a:r>
            <a:r>
              <a:rPr lang="en-US" altLang="zh-CN" sz="1200" dirty="0">
                <a:solidFill>
                  <a:prstClr val="black"/>
                </a:solidFill>
                <a:latin typeface="+mn-ea"/>
              </a:rPr>
              <a:t>10%</a:t>
            </a:r>
            <a:r>
              <a:rPr lang="zh-CN" altLang="en-US" sz="1200" dirty="0">
                <a:solidFill>
                  <a:prstClr val="black"/>
                </a:solidFill>
                <a:latin typeface="+mn-ea"/>
              </a:rPr>
              <a:t>可省</a:t>
            </a:r>
            <a:r>
              <a:rPr lang="en-US" altLang="zh-CN" sz="1200" dirty="0">
                <a:solidFill>
                  <a:prstClr val="black"/>
                </a:solidFill>
                <a:latin typeface="+mn-ea"/>
              </a:rPr>
              <a:t>)</a:t>
            </a:r>
            <a:r>
              <a:rPr lang="zh-CN" altLang="en-US" sz="1200" dirty="0">
                <a:solidFill>
                  <a:prstClr val="black"/>
                </a:solidFill>
                <a:latin typeface="+mn-ea"/>
              </a:rPr>
              <a:t>；</a:t>
            </a:r>
            <a:endParaRPr lang="en-US" altLang="zh-CN" sz="1200" dirty="0">
              <a:solidFill>
                <a:prstClr val="black"/>
              </a:solidFill>
              <a:latin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solidFill>
                  <a:prstClr val="black"/>
                </a:solidFill>
                <a:latin typeface="+mn-ea"/>
              </a:rPr>
              <a:t>3</a:t>
            </a:r>
            <a:r>
              <a:rPr lang="zh-CN" altLang="en-US" sz="1200" dirty="0">
                <a:solidFill>
                  <a:prstClr val="black"/>
                </a:solidFill>
                <a:latin typeface="+mn-ea"/>
              </a:rPr>
              <a:t>）特许经营合同的最低出资额要求，无出资方式限制；</a:t>
            </a:r>
            <a:endParaRPr lang="en-US" altLang="zh-CN" sz="1200" dirty="0">
              <a:solidFill>
                <a:prstClr val="black"/>
              </a:solidFill>
              <a:latin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solidFill>
                  <a:prstClr val="black"/>
                </a:solidFill>
                <a:latin typeface="+mn-ea"/>
              </a:rPr>
              <a:t>4</a:t>
            </a:r>
            <a:r>
              <a:rPr lang="zh-CN" altLang="en-US" sz="1200" dirty="0">
                <a:solidFill>
                  <a:prstClr val="black"/>
                </a:solidFill>
                <a:latin typeface="+mn-ea"/>
              </a:rPr>
              <a:t>）哥伦比亚针对特许经营项目的</a:t>
            </a:r>
            <a:r>
              <a:rPr lang="en-US" altLang="zh-CN" sz="1200" dirty="0">
                <a:solidFill>
                  <a:prstClr val="black"/>
                </a:solidFill>
                <a:latin typeface="+mn-ea"/>
              </a:rPr>
              <a:t>SPV</a:t>
            </a:r>
            <a:r>
              <a:rPr lang="zh-CN" altLang="en-US" sz="1200" dirty="0">
                <a:solidFill>
                  <a:prstClr val="black"/>
                </a:solidFill>
                <a:latin typeface="+mn-ea"/>
              </a:rPr>
              <a:t>无资本弱化要求。</a:t>
            </a:r>
            <a:endParaRPr kumimoji="0" lang="zh-CN" altLang="en-US" sz="1200" b="0" i="0" u="none" strike="noStrike" kern="1200" cap="none" spc="0" normalizeH="0" baseline="0" noProof="0" dirty="0">
              <a:ln>
                <a:noFill/>
              </a:ln>
              <a:solidFill>
                <a:prstClr val="black"/>
              </a:solidFill>
              <a:effectLst/>
              <a:uLnTx/>
              <a:uFillTx/>
              <a:latin typeface="+mn-ea"/>
              <a:cs typeface="+mn-cs"/>
            </a:endParaRPr>
          </a:p>
          <a:p>
            <a:pPr marL="285750" indent="-285750">
              <a:buFont typeface="Arial" panose="020B0604020202020204" pitchFamily="34" charset="0"/>
              <a:buChar char="•"/>
            </a:pPr>
            <a:endParaRPr lang="en-US" altLang="zh-CN" sz="1200" dirty="0">
              <a:latin typeface="+mn-ea"/>
            </a:endParaRPr>
          </a:p>
          <a:p>
            <a:pPr marL="285750" indent="-285750">
              <a:buFont typeface="Arial" panose="020B0604020202020204" pitchFamily="34" charset="0"/>
              <a:buChar char="•"/>
            </a:pPr>
            <a:r>
              <a:rPr lang="zh-CN" altLang="en-US" sz="1200" dirty="0">
                <a:latin typeface="+mn-ea"/>
              </a:rPr>
              <a:t>百慕大与哥无双边税收协定，利息预提税为</a:t>
            </a:r>
            <a:r>
              <a:rPr lang="en-US" altLang="zh-CN" sz="1200" dirty="0">
                <a:latin typeface="+mn-ea"/>
              </a:rPr>
              <a:t>15%</a:t>
            </a:r>
            <a:r>
              <a:rPr lang="zh-CN" altLang="en-US" sz="1200" dirty="0">
                <a:latin typeface="+mn-ea"/>
              </a:rPr>
              <a:t>，企业所得税为</a:t>
            </a:r>
            <a:r>
              <a:rPr lang="en-US" altLang="zh-CN" sz="1200" dirty="0">
                <a:latin typeface="+mn-ea"/>
              </a:rPr>
              <a:t>0%</a:t>
            </a:r>
            <a:r>
              <a:rPr lang="zh-CN" altLang="en-US" sz="1200" dirty="0">
                <a:latin typeface="+mn-ea"/>
              </a:rPr>
              <a:t>，综合税率</a:t>
            </a:r>
            <a:r>
              <a:rPr lang="en-US" altLang="zh-CN" sz="1200" dirty="0">
                <a:latin typeface="+mn-ea"/>
              </a:rPr>
              <a:t>15%</a:t>
            </a:r>
            <a:r>
              <a:rPr lang="zh-CN" altLang="en-US" sz="1200" dirty="0">
                <a:latin typeface="+mn-ea"/>
              </a:rPr>
              <a:t>；</a:t>
            </a:r>
            <a:endParaRPr lang="en-US" altLang="zh-CN" sz="1200" dirty="0">
              <a:latin typeface="+mn-ea"/>
            </a:endParaRPr>
          </a:p>
          <a:p>
            <a:pPr marL="285750" indent="-285750">
              <a:buFont typeface="Arial" panose="020B0604020202020204" pitchFamily="34" charset="0"/>
              <a:buChar char="•"/>
            </a:pPr>
            <a:r>
              <a:rPr lang="zh-CN" altLang="en-US" sz="1200" dirty="0">
                <a:latin typeface="+mn-ea"/>
              </a:rPr>
              <a:t>阿联酋与哥双边税收协定预计</a:t>
            </a:r>
            <a:r>
              <a:rPr lang="en-US" altLang="zh-CN" sz="1200" dirty="0">
                <a:latin typeface="+mn-ea"/>
              </a:rPr>
              <a:t>2021</a:t>
            </a:r>
            <a:r>
              <a:rPr lang="zh-CN" altLang="en-US" sz="1200" dirty="0">
                <a:latin typeface="+mn-ea"/>
              </a:rPr>
              <a:t>年初生效，生效后，利息预提税为</a:t>
            </a:r>
            <a:r>
              <a:rPr lang="en-US" altLang="zh-CN" sz="1200" dirty="0">
                <a:latin typeface="+mn-ea"/>
              </a:rPr>
              <a:t>10%</a:t>
            </a:r>
            <a:r>
              <a:rPr lang="zh-CN" altLang="en-US" sz="1200" dirty="0">
                <a:latin typeface="+mn-ea"/>
              </a:rPr>
              <a:t>，企业所得税为</a:t>
            </a:r>
            <a:r>
              <a:rPr lang="en-US" altLang="zh-CN" sz="1200" dirty="0">
                <a:latin typeface="+mn-ea"/>
              </a:rPr>
              <a:t>0%</a:t>
            </a:r>
            <a:r>
              <a:rPr lang="zh-CN" altLang="en-US" sz="1200" dirty="0">
                <a:latin typeface="+mn-ea"/>
              </a:rPr>
              <a:t>，综合税率</a:t>
            </a:r>
            <a:r>
              <a:rPr lang="en-US" altLang="zh-CN" sz="1200" dirty="0">
                <a:latin typeface="+mn-ea"/>
              </a:rPr>
              <a:t>10%</a:t>
            </a:r>
            <a:r>
              <a:rPr lang="zh-CN" altLang="en-US" sz="1200" dirty="0">
                <a:latin typeface="+mn-ea"/>
              </a:rPr>
              <a:t>。</a:t>
            </a:r>
          </a:p>
          <a:p>
            <a:endParaRPr lang="zh-CN" altLang="en-US" dirty="0"/>
          </a:p>
        </p:txBody>
      </p:sp>
      <p:sp>
        <p:nvSpPr>
          <p:cNvPr id="4" name="灯片编号占位符 3"/>
          <p:cNvSpPr>
            <a:spLocks noGrp="1"/>
          </p:cNvSpPr>
          <p:nvPr>
            <p:ph type="sldNum" sz="quarter" idx="5"/>
          </p:nvPr>
        </p:nvSpPr>
        <p:spPr/>
        <p:txBody>
          <a:bodyPr/>
          <a:lstStyle/>
          <a:p>
            <a:fld id="{DF61EA0F-A667-4B49-8422-0062BC55E249}" type="slidenum">
              <a:rPr lang="en-US" smtClean="0"/>
              <a:t>24</a:t>
            </a:fld>
            <a:endParaRPr lang="en-US" dirty="0"/>
          </a:p>
        </p:txBody>
      </p:sp>
    </p:spTree>
    <p:extLst>
      <p:ext uri="{BB962C8B-B14F-4D97-AF65-F5344CB8AC3E}">
        <p14:creationId xmlns:p14="http://schemas.microsoft.com/office/powerpoint/2010/main" val="37742148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哥伦比亚投资的特点</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优势：</a:t>
            </a:r>
            <a:r>
              <a:rPr lang="en-US" altLang="zh-CN" dirty="0"/>
              <a:t>PPP</a:t>
            </a:r>
            <a:r>
              <a:rPr lang="zh-CN" altLang="en-US" dirty="0"/>
              <a:t>法律健全、合约体系完整、风险分担合理，政府支付确定性高</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风险：汇率风险、政治风险</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DF61EA0F-A667-4B49-8422-0062BC55E249}" type="slidenum">
              <a:rPr lang="en-US" smtClean="0"/>
              <a:t>25</a:t>
            </a:fld>
            <a:endParaRPr lang="en-US" dirty="0"/>
          </a:p>
        </p:txBody>
      </p:sp>
    </p:spTree>
    <p:extLst>
      <p:ext uri="{BB962C8B-B14F-4D97-AF65-F5344CB8AC3E}">
        <p14:creationId xmlns:p14="http://schemas.microsoft.com/office/powerpoint/2010/main" val="239320248"/>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pic>
        <p:nvPicPr>
          <p:cNvPr id="18" name="图片 17" descr="图片包含 户外, 建筑物, 天空, 树&#10;&#10;已生成极高可信度的说明"/>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a:xfrm>
            <a:off x="2018158" y="0"/>
            <a:ext cx="10173841" cy="6858000"/>
          </a:xfrm>
          <a:prstGeom prst="rect">
            <a:avLst/>
          </a:prstGeom>
        </p:spPr>
      </p:pic>
      <p:sp>
        <p:nvSpPr>
          <p:cNvPr id="4" name="矩形 3"/>
          <p:cNvSpPr/>
          <p:nvPr userDrawn="1"/>
        </p:nvSpPr>
        <p:spPr>
          <a:xfrm>
            <a:off x="0" y="0"/>
            <a:ext cx="2018157" cy="6858000"/>
          </a:xfrm>
          <a:prstGeom prst="rect">
            <a:avLst/>
          </a:prstGeom>
          <a:solidFill>
            <a:srgbClr val="00569F"/>
          </a:solidFill>
          <a:ln>
            <a:noFill/>
          </a:ln>
          <a:effectLst>
            <a:outerShdw blurRad="127000" algn="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1" name="矩形 20"/>
          <p:cNvSpPr/>
          <p:nvPr userDrawn="1"/>
        </p:nvSpPr>
        <p:spPr>
          <a:xfrm>
            <a:off x="2018157" y="0"/>
            <a:ext cx="10173843"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0" y="3416870"/>
            <a:ext cx="12191999" cy="1225422"/>
          </a:xfrm>
          <a:prstGeom prst="rect">
            <a:avLst/>
          </a:prstGeom>
          <a:solidFill>
            <a:schemeClr val="accent1">
              <a:alpha val="40000"/>
            </a:schemeClr>
          </a:solidFill>
        </p:spPr>
        <p:txBody>
          <a:bodyPr wrap="square" anchor="ctr">
            <a:noAutofit/>
          </a:bodyPr>
          <a:lstStyle/>
          <a:p>
            <a:r>
              <a:rPr lang="zh-CN" altLang="en-US" sz="2800" b="1" dirty="0">
                <a:solidFill>
                  <a:schemeClr val="bg1"/>
                </a:solidFill>
                <a:latin typeface="微软雅黑" panose="020B0503020204020204" pitchFamily="34" charset="-122"/>
                <a:ea typeface="微软雅黑" panose="020B0503020204020204" pitchFamily="34" charset="-122"/>
              </a:rPr>
              <a:t>   </a:t>
            </a:r>
          </a:p>
        </p:txBody>
      </p:sp>
      <p:sp>
        <p:nvSpPr>
          <p:cNvPr id="6" name="矩形 5"/>
          <p:cNvSpPr/>
          <p:nvPr userDrawn="1"/>
        </p:nvSpPr>
        <p:spPr>
          <a:xfrm>
            <a:off x="0" y="4642292"/>
            <a:ext cx="7536129" cy="571153"/>
          </a:xfrm>
          <a:prstGeom prst="rect">
            <a:avLst/>
          </a:prstGeom>
          <a:solidFill>
            <a:srgbClr val="0070C0">
              <a:alpha val="70000"/>
            </a:srgbClr>
          </a:solidFill>
        </p:spPr>
        <p:txBody>
          <a:bodyPr wrap="square" tIns="0" bIns="72000" anchor="ctr">
            <a:noAutofit/>
          </a:bodyPr>
          <a:lstStyle/>
          <a:p>
            <a:r>
              <a:rPr lang="zh-CN" altLang="en-US" sz="2800" b="1" dirty="0">
                <a:solidFill>
                  <a:schemeClr val="bg1"/>
                </a:solidFill>
                <a:latin typeface="微软雅黑" panose="020B0503020204020204" pitchFamily="34" charset="-122"/>
                <a:ea typeface="微软雅黑" panose="020B0503020204020204" pitchFamily="34" charset="-122"/>
              </a:rPr>
              <a:t>  </a:t>
            </a:r>
          </a:p>
        </p:txBody>
      </p:sp>
      <p:sp>
        <p:nvSpPr>
          <p:cNvPr id="8" name="矩形 7"/>
          <p:cNvSpPr/>
          <p:nvPr userDrawn="1"/>
        </p:nvSpPr>
        <p:spPr>
          <a:xfrm>
            <a:off x="0" y="5213446"/>
            <a:ext cx="5099774" cy="398528"/>
          </a:xfrm>
          <a:prstGeom prst="rect">
            <a:avLst/>
          </a:prstGeom>
          <a:solidFill>
            <a:schemeClr val="accent1">
              <a:lumMod val="60000"/>
              <a:lumOff val="40000"/>
              <a:alpha val="72000"/>
            </a:schemeClr>
          </a:solidFill>
        </p:spPr>
        <p:txBody>
          <a:bodyPr wrap="square" tIns="0" bIns="144000" anchor="ctr">
            <a:noAutofit/>
          </a:bodyPr>
          <a:lstStyle/>
          <a:p>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a:xfrm>
            <a:off x="541837" y="3581586"/>
            <a:ext cx="9944100" cy="895989"/>
          </a:xfrm>
        </p:spPr>
        <p:txBody>
          <a:bodyPr rtlCol="0">
            <a:noAutofit/>
          </a:bodyPr>
          <a:lstStyle>
            <a:lvl1pPr algn="l">
              <a:defRPr sz="4800" b="1">
                <a:solidFill>
                  <a:schemeClr val="bg1"/>
                </a:solidFill>
              </a:defRPr>
            </a:lvl1pPr>
          </a:lstStyle>
          <a:p>
            <a:pPr rtl="0"/>
            <a:r>
              <a:rPr lang="zh-CN" altLang="en-US" dirty="0"/>
              <a:t>单击此处编辑母版标题样式</a:t>
            </a:r>
            <a:endParaRPr lang="en-US" dirty="0"/>
          </a:p>
        </p:txBody>
      </p:sp>
      <p:sp>
        <p:nvSpPr>
          <p:cNvPr id="9" name="内容占位符 8"/>
          <p:cNvSpPr>
            <a:spLocks noGrp="1"/>
          </p:cNvSpPr>
          <p:nvPr>
            <p:ph sz="quarter" idx="10" hasCustomPrompt="1"/>
          </p:nvPr>
        </p:nvSpPr>
        <p:spPr>
          <a:xfrm>
            <a:off x="541837" y="4685775"/>
            <a:ext cx="4645025" cy="484187"/>
          </a:xfrm>
        </p:spPr>
        <p:txBody>
          <a:bodyPr>
            <a:noAutofit/>
          </a:bodyPr>
          <a:lstStyle>
            <a:lvl1pPr>
              <a:defRPr sz="1800">
                <a:solidFill>
                  <a:schemeClr val="bg1"/>
                </a:solidFill>
              </a:defRPr>
            </a:lvl1pPr>
          </a:lstStyle>
          <a:p>
            <a:pPr lvl="0"/>
            <a:r>
              <a:rPr lang="zh-CN" altLang="en-US" dirty="0"/>
              <a:t>演讲人</a:t>
            </a:r>
          </a:p>
        </p:txBody>
      </p:sp>
      <p:sp>
        <p:nvSpPr>
          <p:cNvPr id="12" name="内容占位符 8"/>
          <p:cNvSpPr>
            <a:spLocks noGrp="1"/>
          </p:cNvSpPr>
          <p:nvPr>
            <p:ph sz="quarter" idx="11" hasCustomPrompt="1"/>
          </p:nvPr>
        </p:nvSpPr>
        <p:spPr>
          <a:xfrm>
            <a:off x="541837" y="5213445"/>
            <a:ext cx="2354786" cy="398530"/>
          </a:xfrm>
        </p:spPr>
        <p:txBody>
          <a:bodyPr anchor="ctr">
            <a:noAutofit/>
          </a:bodyPr>
          <a:lstStyle>
            <a:lvl1pPr algn="l">
              <a:defRPr sz="1200">
                <a:solidFill>
                  <a:schemeClr val="bg1"/>
                </a:solidFill>
              </a:defRPr>
            </a:lvl1pPr>
          </a:lstStyle>
          <a:p>
            <a:pPr lvl="0"/>
            <a:r>
              <a:rPr lang="zh-CN" altLang="en-US" dirty="0"/>
              <a:t>日期</a:t>
            </a:r>
          </a:p>
        </p:txBody>
      </p:sp>
      <p:grpSp>
        <p:nvGrpSpPr>
          <p:cNvPr id="13" name="组合 12"/>
          <p:cNvGrpSpPr/>
          <p:nvPr userDrawn="1"/>
        </p:nvGrpSpPr>
        <p:grpSpPr>
          <a:xfrm>
            <a:off x="9179850" y="5958943"/>
            <a:ext cx="2653938" cy="670830"/>
            <a:chOff x="6516652" y="36917"/>
            <a:chExt cx="1754990" cy="443605"/>
          </a:xfrm>
        </p:grpSpPr>
        <p:pic>
          <p:nvPicPr>
            <p:cNvPr id="14" name="图片 2"/>
            <p:cNvPicPr>
              <a:picLocks noChangeAspect="1"/>
            </p:cNvPicPr>
            <p:nvPr userDrawn="1"/>
          </p:nvPicPr>
          <p:blipFill rotWithShape="1">
            <a:blip r:embed="rId4" cstate="print">
              <a:extLst>
                <a:ext uri="{28A0092B-C50C-407E-A947-70E740481C1C}">
                  <a14:useLocalDpi xmlns:a14="http://schemas.microsoft.com/office/drawing/2010/main" val="0"/>
                </a:ext>
              </a:extLst>
            </a:blip>
            <a:srcRect b="31823"/>
            <a:stretch>
              <a:fillRect/>
            </a:stretch>
          </p:blipFill>
          <p:spPr bwMode="auto">
            <a:xfrm>
              <a:off x="6516652" y="36917"/>
              <a:ext cx="498681" cy="443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直接连接符 14"/>
            <p:cNvCxnSpPr/>
            <p:nvPr userDrawn="1"/>
          </p:nvCxnSpPr>
          <p:spPr>
            <a:xfrm>
              <a:off x="7046863" y="133119"/>
              <a:ext cx="0" cy="251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131268" y="115505"/>
              <a:ext cx="1140374" cy="286428"/>
            </a:xfrm>
            <a:prstGeom prst="rect">
              <a:avLst/>
            </a:prstGeom>
          </p:spPr>
        </p:pic>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标题幻灯片2">
    <p:spTree>
      <p:nvGrpSpPr>
        <p:cNvPr id="1" name=""/>
        <p:cNvGrpSpPr/>
        <p:nvPr/>
      </p:nvGrpSpPr>
      <p:grpSpPr>
        <a:xfrm>
          <a:off x="0" y="0"/>
          <a:ext cx="0" cy="0"/>
          <a:chOff x="0" y="0"/>
          <a:chExt cx="0" cy="0"/>
        </a:xfrm>
      </p:grpSpPr>
      <p:pic>
        <p:nvPicPr>
          <p:cNvPr id="18" name="图片 17" descr="图片包含 户外, 建筑物, 天空, 树&#10;&#10;已生成极高可信度的说明"/>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a:xfrm>
            <a:off x="2018158" y="0"/>
            <a:ext cx="10173841" cy="6858000"/>
          </a:xfrm>
          <a:prstGeom prst="rect">
            <a:avLst/>
          </a:prstGeom>
        </p:spPr>
      </p:pic>
      <p:sp>
        <p:nvSpPr>
          <p:cNvPr id="4" name="矩形 3"/>
          <p:cNvSpPr/>
          <p:nvPr userDrawn="1"/>
        </p:nvSpPr>
        <p:spPr>
          <a:xfrm>
            <a:off x="0" y="0"/>
            <a:ext cx="2018157" cy="6858000"/>
          </a:xfrm>
          <a:prstGeom prst="rect">
            <a:avLst/>
          </a:prstGeom>
          <a:solidFill>
            <a:srgbClr val="00569F"/>
          </a:solidFill>
          <a:ln>
            <a:noFill/>
          </a:ln>
          <a:effectLst>
            <a:outerShdw blurRad="127000" algn="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1" name="矩形 20"/>
          <p:cNvSpPr/>
          <p:nvPr userDrawn="1"/>
        </p:nvSpPr>
        <p:spPr>
          <a:xfrm>
            <a:off x="2018157" y="0"/>
            <a:ext cx="10173843" cy="6858000"/>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0" y="2898061"/>
            <a:ext cx="12191999" cy="1225422"/>
          </a:xfrm>
          <a:prstGeom prst="rect">
            <a:avLst/>
          </a:prstGeom>
          <a:solidFill>
            <a:schemeClr val="tx1">
              <a:alpha val="50000"/>
            </a:schemeClr>
          </a:solidFill>
        </p:spPr>
        <p:txBody>
          <a:bodyPr wrap="square" anchor="ctr">
            <a:noAutofit/>
          </a:bodyPr>
          <a:lstStyle/>
          <a:p>
            <a:r>
              <a:rPr lang="zh-CN" altLang="en-US" sz="2800" b="1" dirty="0">
                <a:solidFill>
                  <a:schemeClr val="bg1"/>
                </a:solidFill>
                <a:latin typeface="微软雅黑" panose="020B0503020204020204" pitchFamily="34" charset="-122"/>
                <a:ea typeface="微软雅黑" panose="020B0503020204020204" pitchFamily="34" charset="-122"/>
              </a:rPr>
              <a:t>   </a:t>
            </a:r>
          </a:p>
        </p:txBody>
      </p:sp>
      <p:sp>
        <p:nvSpPr>
          <p:cNvPr id="6" name="矩形 5"/>
          <p:cNvSpPr/>
          <p:nvPr userDrawn="1"/>
        </p:nvSpPr>
        <p:spPr>
          <a:xfrm>
            <a:off x="0" y="4315657"/>
            <a:ext cx="7536129" cy="571153"/>
          </a:xfrm>
          <a:prstGeom prst="rect">
            <a:avLst/>
          </a:prstGeom>
          <a:solidFill>
            <a:schemeClr val="tx1">
              <a:alpha val="64000"/>
            </a:schemeClr>
          </a:solidFill>
        </p:spPr>
        <p:txBody>
          <a:bodyPr wrap="square" tIns="0" bIns="72000" anchor="ctr">
            <a:noAutofit/>
          </a:bodyPr>
          <a:lstStyle/>
          <a:p>
            <a:r>
              <a:rPr lang="zh-CN" altLang="en-US" sz="2800" b="1" dirty="0">
                <a:solidFill>
                  <a:schemeClr val="bg1"/>
                </a:solidFill>
                <a:latin typeface="微软雅黑" panose="020B0503020204020204" pitchFamily="34" charset="-122"/>
                <a:ea typeface="微软雅黑" panose="020B0503020204020204" pitchFamily="34" charset="-122"/>
              </a:rPr>
              <a:t>  </a:t>
            </a:r>
          </a:p>
        </p:txBody>
      </p:sp>
      <p:sp>
        <p:nvSpPr>
          <p:cNvPr id="8" name="矩形 7"/>
          <p:cNvSpPr/>
          <p:nvPr userDrawn="1"/>
        </p:nvSpPr>
        <p:spPr>
          <a:xfrm>
            <a:off x="0" y="5018892"/>
            <a:ext cx="5099774" cy="398528"/>
          </a:xfrm>
          <a:prstGeom prst="rect">
            <a:avLst/>
          </a:prstGeom>
          <a:solidFill>
            <a:schemeClr val="tx1">
              <a:alpha val="80000"/>
            </a:schemeClr>
          </a:solidFill>
        </p:spPr>
        <p:txBody>
          <a:bodyPr wrap="square" tIns="0" bIns="144000" anchor="ctr">
            <a:noAutofit/>
          </a:bodyPr>
          <a:lstStyle/>
          <a:p>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a:xfrm>
            <a:off x="541837" y="3062777"/>
            <a:ext cx="9944100" cy="895989"/>
          </a:xfrm>
        </p:spPr>
        <p:txBody>
          <a:bodyPr rtlCol="0">
            <a:noAutofit/>
          </a:bodyPr>
          <a:lstStyle>
            <a:lvl1pPr algn="l">
              <a:defRPr sz="4800" b="1">
                <a:solidFill>
                  <a:schemeClr val="bg1"/>
                </a:solidFill>
              </a:defRPr>
            </a:lvl1pPr>
          </a:lstStyle>
          <a:p>
            <a:pPr rtl="0"/>
            <a:r>
              <a:rPr lang="zh-CN" altLang="en-US" dirty="0"/>
              <a:t>单击此处编辑母版标题样式</a:t>
            </a:r>
            <a:endParaRPr lang="en-US" dirty="0"/>
          </a:p>
        </p:txBody>
      </p:sp>
      <p:sp>
        <p:nvSpPr>
          <p:cNvPr id="9" name="内容占位符 8"/>
          <p:cNvSpPr>
            <a:spLocks noGrp="1"/>
          </p:cNvSpPr>
          <p:nvPr>
            <p:ph sz="quarter" idx="10" hasCustomPrompt="1"/>
          </p:nvPr>
        </p:nvSpPr>
        <p:spPr>
          <a:xfrm>
            <a:off x="541837" y="4359140"/>
            <a:ext cx="4645025" cy="484187"/>
          </a:xfrm>
        </p:spPr>
        <p:txBody>
          <a:bodyPr>
            <a:noAutofit/>
          </a:bodyPr>
          <a:lstStyle>
            <a:lvl1pPr>
              <a:defRPr sz="1800">
                <a:solidFill>
                  <a:schemeClr val="bg1"/>
                </a:solidFill>
              </a:defRPr>
            </a:lvl1pPr>
          </a:lstStyle>
          <a:p>
            <a:pPr lvl="0"/>
            <a:r>
              <a:rPr lang="zh-CN" altLang="en-US" dirty="0"/>
              <a:t>演讲人</a:t>
            </a:r>
          </a:p>
        </p:txBody>
      </p:sp>
      <p:sp>
        <p:nvSpPr>
          <p:cNvPr id="12" name="内容占位符 8"/>
          <p:cNvSpPr>
            <a:spLocks noGrp="1"/>
          </p:cNvSpPr>
          <p:nvPr>
            <p:ph sz="quarter" idx="11" hasCustomPrompt="1"/>
          </p:nvPr>
        </p:nvSpPr>
        <p:spPr>
          <a:xfrm>
            <a:off x="541837" y="5018891"/>
            <a:ext cx="2354786" cy="398530"/>
          </a:xfrm>
        </p:spPr>
        <p:txBody>
          <a:bodyPr anchor="ctr">
            <a:noAutofit/>
          </a:bodyPr>
          <a:lstStyle>
            <a:lvl1pPr algn="l">
              <a:defRPr sz="1200">
                <a:solidFill>
                  <a:schemeClr val="bg1"/>
                </a:solidFill>
              </a:defRPr>
            </a:lvl1pPr>
          </a:lstStyle>
          <a:p>
            <a:pPr lvl="0"/>
            <a:r>
              <a:rPr lang="zh-CN" altLang="en-US" dirty="0"/>
              <a:t>日期</a:t>
            </a:r>
          </a:p>
        </p:txBody>
      </p:sp>
      <p:grpSp>
        <p:nvGrpSpPr>
          <p:cNvPr id="13" name="组合 12"/>
          <p:cNvGrpSpPr/>
          <p:nvPr userDrawn="1"/>
        </p:nvGrpSpPr>
        <p:grpSpPr>
          <a:xfrm>
            <a:off x="9179850" y="5958943"/>
            <a:ext cx="2653938" cy="670830"/>
            <a:chOff x="6516652" y="36917"/>
            <a:chExt cx="1754990" cy="443605"/>
          </a:xfrm>
        </p:grpSpPr>
        <p:pic>
          <p:nvPicPr>
            <p:cNvPr id="14" name="图片 2"/>
            <p:cNvPicPr>
              <a:picLocks noChangeAspect="1"/>
            </p:cNvPicPr>
            <p:nvPr userDrawn="1"/>
          </p:nvPicPr>
          <p:blipFill rotWithShape="1">
            <a:blip r:embed="rId4" cstate="print">
              <a:extLst>
                <a:ext uri="{28A0092B-C50C-407E-A947-70E740481C1C}">
                  <a14:useLocalDpi xmlns:a14="http://schemas.microsoft.com/office/drawing/2010/main" val="0"/>
                </a:ext>
              </a:extLst>
            </a:blip>
            <a:srcRect b="31823"/>
            <a:stretch>
              <a:fillRect/>
            </a:stretch>
          </p:blipFill>
          <p:spPr bwMode="auto">
            <a:xfrm>
              <a:off x="6516652" y="36917"/>
              <a:ext cx="498681" cy="443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直接连接符 14"/>
            <p:cNvCxnSpPr/>
            <p:nvPr userDrawn="1"/>
          </p:nvCxnSpPr>
          <p:spPr>
            <a:xfrm>
              <a:off x="7046863" y="133119"/>
              <a:ext cx="0" cy="251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131268" y="115505"/>
              <a:ext cx="1140374" cy="286428"/>
            </a:xfrm>
            <a:prstGeom prst="rect">
              <a:avLst/>
            </a:prstGeom>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标题幻灯片3">
    <p:spTree>
      <p:nvGrpSpPr>
        <p:cNvPr id="1" name=""/>
        <p:cNvGrpSpPr/>
        <p:nvPr/>
      </p:nvGrpSpPr>
      <p:grpSpPr>
        <a:xfrm>
          <a:off x="0" y="0"/>
          <a:ext cx="0" cy="0"/>
          <a:chOff x="0" y="0"/>
          <a:chExt cx="0" cy="0"/>
        </a:xfrm>
      </p:grpSpPr>
      <p:pic>
        <p:nvPicPr>
          <p:cNvPr id="18" name="图片 17" descr="图片包含 户外, 建筑物, 天空, 树&#10;&#10;已生成极高可信度的说明"/>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a:xfrm>
            <a:off x="2018158" y="0"/>
            <a:ext cx="10173841" cy="6858000"/>
          </a:xfrm>
          <a:prstGeom prst="rect">
            <a:avLst/>
          </a:prstGeom>
        </p:spPr>
      </p:pic>
      <p:sp>
        <p:nvSpPr>
          <p:cNvPr id="4" name="矩形 3"/>
          <p:cNvSpPr/>
          <p:nvPr userDrawn="1"/>
        </p:nvSpPr>
        <p:spPr>
          <a:xfrm>
            <a:off x="0" y="0"/>
            <a:ext cx="2018157" cy="6858000"/>
          </a:xfrm>
          <a:prstGeom prst="rect">
            <a:avLst/>
          </a:prstGeom>
          <a:solidFill>
            <a:srgbClr val="00569F"/>
          </a:solidFill>
          <a:ln>
            <a:noFill/>
          </a:ln>
          <a:effectLst>
            <a:outerShdw blurRad="127000" algn="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1" name="矩形 20"/>
          <p:cNvSpPr/>
          <p:nvPr userDrawn="1"/>
        </p:nvSpPr>
        <p:spPr>
          <a:xfrm>
            <a:off x="2018157" y="0"/>
            <a:ext cx="10173843"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613173" y="1623084"/>
            <a:ext cx="9944100" cy="895989"/>
          </a:xfrm>
        </p:spPr>
        <p:txBody>
          <a:bodyPr rtlCol="0">
            <a:noAutofit/>
          </a:bodyPr>
          <a:lstStyle>
            <a:lvl1pPr algn="l">
              <a:defRPr sz="4800" b="1">
                <a:solidFill>
                  <a:schemeClr val="bg1"/>
                </a:solidFill>
              </a:defRPr>
            </a:lvl1pPr>
          </a:lstStyle>
          <a:p>
            <a:pPr rtl="0"/>
            <a:r>
              <a:rPr lang="zh-CN" altLang="en-US" dirty="0"/>
              <a:t>单击此处编辑母版标题样式</a:t>
            </a:r>
            <a:endParaRPr lang="en-US" dirty="0"/>
          </a:p>
        </p:txBody>
      </p:sp>
      <p:sp>
        <p:nvSpPr>
          <p:cNvPr id="9" name="内容占位符 8"/>
          <p:cNvSpPr>
            <a:spLocks noGrp="1"/>
          </p:cNvSpPr>
          <p:nvPr>
            <p:ph sz="quarter" idx="10" hasCustomPrompt="1"/>
          </p:nvPr>
        </p:nvSpPr>
        <p:spPr>
          <a:xfrm>
            <a:off x="613173" y="2919447"/>
            <a:ext cx="4645025" cy="484187"/>
          </a:xfrm>
        </p:spPr>
        <p:txBody>
          <a:bodyPr>
            <a:noAutofit/>
          </a:bodyPr>
          <a:lstStyle>
            <a:lvl1pPr>
              <a:defRPr sz="1800">
                <a:solidFill>
                  <a:schemeClr val="bg1"/>
                </a:solidFill>
              </a:defRPr>
            </a:lvl1pPr>
          </a:lstStyle>
          <a:p>
            <a:pPr lvl="0"/>
            <a:r>
              <a:rPr lang="zh-CN" altLang="en-US" dirty="0"/>
              <a:t>演讲人</a:t>
            </a:r>
          </a:p>
        </p:txBody>
      </p:sp>
      <p:sp>
        <p:nvSpPr>
          <p:cNvPr id="12" name="内容占位符 8"/>
          <p:cNvSpPr>
            <a:spLocks noGrp="1"/>
          </p:cNvSpPr>
          <p:nvPr>
            <p:ph sz="quarter" idx="11" hasCustomPrompt="1"/>
          </p:nvPr>
        </p:nvSpPr>
        <p:spPr>
          <a:xfrm>
            <a:off x="613173" y="3579198"/>
            <a:ext cx="2354786" cy="398530"/>
          </a:xfrm>
        </p:spPr>
        <p:txBody>
          <a:bodyPr anchor="ctr">
            <a:noAutofit/>
          </a:bodyPr>
          <a:lstStyle>
            <a:lvl1pPr algn="l">
              <a:defRPr sz="1200">
                <a:solidFill>
                  <a:schemeClr val="bg1"/>
                </a:solidFill>
              </a:defRPr>
            </a:lvl1pPr>
          </a:lstStyle>
          <a:p>
            <a:pPr lvl="0"/>
            <a:r>
              <a:rPr lang="zh-CN" altLang="en-US" dirty="0"/>
              <a:t>日期</a:t>
            </a:r>
          </a:p>
        </p:txBody>
      </p:sp>
      <p:grpSp>
        <p:nvGrpSpPr>
          <p:cNvPr id="13" name="组合 12"/>
          <p:cNvGrpSpPr/>
          <p:nvPr userDrawn="1"/>
        </p:nvGrpSpPr>
        <p:grpSpPr>
          <a:xfrm>
            <a:off x="9179850" y="5958943"/>
            <a:ext cx="2653938" cy="670830"/>
            <a:chOff x="6516652" y="36917"/>
            <a:chExt cx="1754990" cy="443605"/>
          </a:xfrm>
        </p:grpSpPr>
        <p:pic>
          <p:nvPicPr>
            <p:cNvPr id="14" name="图片 2"/>
            <p:cNvPicPr>
              <a:picLocks noChangeAspect="1"/>
            </p:cNvPicPr>
            <p:nvPr userDrawn="1"/>
          </p:nvPicPr>
          <p:blipFill rotWithShape="1">
            <a:blip r:embed="rId4" cstate="print">
              <a:extLst>
                <a:ext uri="{28A0092B-C50C-407E-A947-70E740481C1C}">
                  <a14:useLocalDpi xmlns:a14="http://schemas.microsoft.com/office/drawing/2010/main" val="0"/>
                </a:ext>
              </a:extLst>
            </a:blip>
            <a:srcRect b="31823"/>
            <a:stretch>
              <a:fillRect/>
            </a:stretch>
          </p:blipFill>
          <p:spPr bwMode="auto">
            <a:xfrm>
              <a:off x="6516652" y="36917"/>
              <a:ext cx="498681" cy="443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直接连接符 14"/>
            <p:cNvCxnSpPr/>
            <p:nvPr userDrawn="1"/>
          </p:nvCxnSpPr>
          <p:spPr>
            <a:xfrm>
              <a:off x="7046863" y="133119"/>
              <a:ext cx="0" cy="251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131268" y="115505"/>
              <a:ext cx="1140374" cy="286428"/>
            </a:xfrm>
            <a:prstGeom prst="rect">
              <a:avLst/>
            </a:prstGeom>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254475" y="288497"/>
            <a:ext cx="10584975" cy="640080"/>
          </a:xfrm>
        </p:spPr>
        <p:txBody>
          <a:bodyPr rtlCol="0" anchor="b" anchorCtr="0">
            <a:normAutofit/>
          </a:bodyPr>
          <a:lstStyle>
            <a:lvl1pPr>
              <a:defRPr sz="2800">
                <a:solidFill>
                  <a:srgbClr val="00569F"/>
                </a:solidFill>
                <a:latin typeface="微软雅黑" panose="020B0503020204020204" pitchFamily="34" charset="-122"/>
                <a:ea typeface="微软雅黑" panose="020B0503020204020204" pitchFamily="34" charset="-122"/>
              </a:defRPr>
            </a:lvl1pPr>
          </a:lstStyle>
          <a:p>
            <a:pPr rtl="0"/>
            <a:r>
              <a:rPr lang="zh-CN" altLang="en-US"/>
              <a:t>单击此处编辑母版标题样式</a:t>
            </a:r>
            <a:endParaRPr lang="en-US" dirty="0"/>
          </a:p>
        </p:txBody>
      </p:sp>
      <p:sp>
        <p:nvSpPr>
          <p:cNvPr id="7" name="页脚占位符 4"/>
          <p:cNvSpPr>
            <a:spLocks noGrp="1"/>
          </p:cNvSpPr>
          <p:nvPr>
            <p:ph type="ftr" sz="quarter" idx="3"/>
          </p:nvPr>
        </p:nvSpPr>
        <p:spPr>
          <a:xfrm>
            <a:off x="254474" y="6456099"/>
            <a:ext cx="10964288" cy="250827"/>
          </a:xfrm>
          <a:prstGeom prst="rect">
            <a:avLst/>
          </a:prstGeom>
        </p:spPr>
        <p:txBody>
          <a:bodyPr vert="horz" lIns="91440" tIns="45720" rIns="91440" bIns="45720" rtlCol="0" anchor="ctr"/>
          <a:lstStyle>
            <a:lvl1pPr algn="l">
              <a:defRPr sz="1000" baseline="0">
                <a:solidFill>
                  <a:schemeClr val="bg1">
                    <a:lumMod val="75000"/>
                  </a:schemeClr>
                </a:solidFill>
                <a:latin typeface="微软雅黑" panose="020B0503020204020204" pitchFamily="34" charset="-122"/>
                <a:ea typeface="微软雅黑" panose="020B0503020204020204" pitchFamily="34" charset="-122"/>
              </a:defRPr>
            </a:lvl1pPr>
          </a:lstStyle>
          <a:p>
            <a:endParaRPr lang="zh-CN" altLang="en-US" dirty="0"/>
          </a:p>
        </p:txBody>
      </p:sp>
      <p:sp>
        <p:nvSpPr>
          <p:cNvPr id="8" name="幻灯片编号占位符 5"/>
          <p:cNvSpPr>
            <a:spLocks noGrp="1"/>
          </p:cNvSpPr>
          <p:nvPr>
            <p:ph type="sldNum" sz="quarter" idx="4"/>
          </p:nvPr>
        </p:nvSpPr>
        <p:spPr>
          <a:xfrm>
            <a:off x="11285369" y="6456099"/>
            <a:ext cx="652155" cy="250827"/>
          </a:xfrm>
          <a:prstGeom prst="rect">
            <a:avLst/>
          </a:prstGeom>
        </p:spPr>
        <p:txBody>
          <a:bodyPr vert="horz" lIns="91440" tIns="45720" rIns="91440" bIns="45720" rtlCol="0" anchor="ctr"/>
          <a:lstStyle>
            <a:lvl1pPr algn="r">
              <a:defRPr sz="1000" baseline="0">
                <a:solidFill>
                  <a:schemeClr val="bg1">
                    <a:lumMod val="85000"/>
                  </a:schemeClr>
                </a:solidFill>
                <a:latin typeface="微软雅黑" panose="020B0503020204020204" pitchFamily="34" charset="-122"/>
                <a:ea typeface="微软雅黑" panose="020B0503020204020204" pitchFamily="34" charset="-122"/>
              </a:defRPr>
            </a:lvl1pPr>
          </a:lstStyle>
          <a:p>
            <a:fld id="{9860EDB8-5305-433F-BE41-D7A86D811DB3}" type="slidenum">
              <a:rPr lang="en-US" smtClean="0"/>
              <a:t>‹#›</a:t>
            </a:fld>
            <a:endParaRPr lang="en-US" dirty="0"/>
          </a:p>
        </p:txBody>
      </p:sp>
      <p:sp>
        <p:nvSpPr>
          <p:cNvPr id="5" name="内容占位符 4"/>
          <p:cNvSpPr>
            <a:spLocks noGrp="1"/>
          </p:cNvSpPr>
          <p:nvPr>
            <p:ph sz="quarter" idx="10" hasCustomPrompt="1"/>
          </p:nvPr>
        </p:nvSpPr>
        <p:spPr>
          <a:xfrm>
            <a:off x="254474" y="1085354"/>
            <a:ext cx="11683049" cy="4921250"/>
          </a:xfrm>
        </p:spPr>
        <p:txBody>
          <a:bodyPr/>
          <a:lstStyle>
            <a:lvl1pPr marL="285750" indent="-285750">
              <a:lnSpc>
                <a:spcPct val="100000"/>
              </a:lnSpc>
              <a:buClr>
                <a:srgbClr val="00569F"/>
              </a:buClr>
              <a:buSzPct val="66000"/>
              <a:buFont typeface="Wingdings" panose="05000000000000000000" pitchFamily="2" charset="2"/>
              <a:buChar char="n"/>
              <a:defRPr sz="1600"/>
            </a:lvl1pPr>
            <a:lvl2pPr marL="171450" indent="-171450">
              <a:buClr>
                <a:srgbClr val="006BC4"/>
              </a:buClr>
              <a:buSzPct val="66000"/>
              <a:buFont typeface="Wingdings" panose="05000000000000000000" pitchFamily="2" charset="2"/>
              <a:buChar char="n"/>
              <a:defRPr/>
            </a:lvl2pPr>
            <a:lvl3pPr marL="628650" indent="-171450">
              <a:lnSpc>
                <a:spcPct val="100000"/>
              </a:lnSpc>
              <a:buClr>
                <a:srgbClr val="00569F"/>
              </a:buClr>
              <a:buSzPct val="66000"/>
              <a:buFont typeface="Wingdings" panose="05000000000000000000" pitchFamily="2" charset="2"/>
              <a:buChar char="n"/>
              <a:defRPr/>
            </a:lvl3pPr>
            <a:lvl4pPr marL="1085850" indent="-171450">
              <a:lnSpc>
                <a:spcPct val="100000"/>
              </a:lnSpc>
              <a:buClr>
                <a:srgbClr val="00569F"/>
              </a:buClr>
              <a:buSzPct val="66000"/>
              <a:buFont typeface="Wingdings" panose="05000000000000000000" pitchFamily="2" charset="2"/>
              <a:buChar char="n"/>
              <a:defRPr/>
            </a:lvl4pPr>
            <a:lvl5pPr marL="1543050" indent="-171450">
              <a:lnSpc>
                <a:spcPct val="100000"/>
              </a:lnSpc>
              <a:buClr>
                <a:srgbClr val="00569F"/>
              </a:buClr>
              <a:buSzPct val="66000"/>
              <a:buFont typeface="Wingdings" panose="05000000000000000000" pitchFamily="2" charset="2"/>
              <a:buChar char="n"/>
              <a:defRPr/>
            </a:lvl5pPr>
            <a:lvl6pPr marL="2057400" indent="-228600">
              <a:lnSpc>
                <a:spcPct val="100000"/>
              </a:lnSpc>
              <a:buClr>
                <a:srgbClr val="00569F"/>
              </a:buClr>
              <a:buSzPct val="66000"/>
              <a:buFont typeface="Wingdings" panose="05000000000000000000" pitchFamily="2" charset="2"/>
              <a:buChar char="n"/>
              <a:defRPr/>
            </a:lvl6pPr>
          </a:lstStyle>
          <a:p>
            <a:pPr lvl="0"/>
            <a:r>
              <a:rPr lang="zh-CN" altLang="en-US" dirty="0"/>
              <a:t>编辑母版文本样式</a:t>
            </a:r>
          </a:p>
          <a:p>
            <a:pPr lvl="2"/>
            <a:r>
              <a:rPr lang="zh-CN" altLang="en-US" dirty="0"/>
              <a:t>第二级</a:t>
            </a:r>
          </a:p>
          <a:p>
            <a:pPr lvl="3"/>
            <a:r>
              <a:rPr lang="zh-CN" altLang="en-US" dirty="0"/>
              <a:t>第三级</a:t>
            </a:r>
          </a:p>
          <a:p>
            <a:pPr lvl="4"/>
            <a:r>
              <a:rPr lang="zh-CN" altLang="en-US" dirty="0"/>
              <a:t>第四级</a:t>
            </a:r>
          </a:p>
          <a:p>
            <a:pPr lvl="5"/>
            <a:r>
              <a:rPr lang="zh-CN" altLang="en-US" dirty="0"/>
              <a:t>第五级</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缩进">
    <p:spTree>
      <p:nvGrpSpPr>
        <p:cNvPr id="1" name=""/>
        <p:cNvGrpSpPr/>
        <p:nvPr/>
      </p:nvGrpSpPr>
      <p:grpSpPr>
        <a:xfrm>
          <a:off x="0" y="0"/>
          <a:ext cx="0" cy="0"/>
          <a:chOff x="0" y="0"/>
          <a:chExt cx="0" cy="0"/>
        </a:xfrm>
      </p:grpSpPr>
      <p:sp>
        <p:nvSpPr>
          <p:cNvPr id="4" name="标题 3"/>
          <p:cNvSpPr>
            <a:spLocks noGrp="1"/>
          </p:cNvSpPr>
          <p:nvPr>
            <p:ph type="title"/>
          </p:nvPr>
        </p:nvSpPr>
        <p:spPr>
          <a:xfrm>
            <a:off x="539496" y="288497"/>
            <a:ext cx="10299954" cy="640080"/>
          </a:xfrm>
        </p:spPr>
        <p:txBody>
          <a:bodyPr rtlCol="0" anchor="b" anchorCtr="0">
            <a:normAutofit/>
          </a:bodyPr>
          <a:lstStyle>
            <a:lvl1pPr>
              <a:defRPr sz="2800">
                <a:solidFill>
                  <a:srgbClr val="00569F"/>
                </a:solidFill>
                <a:latin typeface="微软雅黑" panose="020B0503020204020204" pitchFamily="34" charset="-122"/>
                <a:ea typeface="微软雅黑" panose="020B0503020204020204" pitchFamily="34" charset="-122"/>
              </a:defRPr>
            </a:lvl1pPr>
          </a:lstStyle>
          <a:p>
            <a:pPr rtl="0"/>
            <a:r>
              <a:rPr lang="zh-CN" altLang="en-US"/>
              <a:t>单击此处编辑母版标题样式</a:t>
            </a:r>
            <a:endParaRPr lang="en-US" dirty="0"/>
          </a:p>
        </p:txBody>
      </p:sp>
      <p:sp>
        <p:nvSpPr>
          <p:cNvPr id="7" name="页脚占位符 4"/>
          <p:cNvSpPr>
            <a:spLocks noGrp="1"/>
          </p:cNvSpPr>
          <p:nvPr>
            <p:ph type="ftr" sz="quarter" idx="3"/>
          </p:nvPr>
        </p:nvSpPr>
        <p:spPr>
          <a:xfrm>
            <a:off x="539496" y="6456099"/>
            <a:ext cx="10679266" cy="250827"/>
          </a:xfrm>
          <a:prstGeom prst="rect">
            <a:avLst/>
          </a:prstGeom>
        </p:spPr>
        <p:txBody>
          <a:bodyPr vert="horz" lIns="91440" tIns="45720" rIns="91440" bIns="45720" rtlCol="0" anchor="ctr"/>
          <a:lstStyle>
            <a:lvl1pPr algn="l">
              <a:defRPr sz="1000" baseline="0">
                <a:solidFill>
                  <a:schemeClr val="bg1">
                    <a:lumMod val="75000"/>
                  </a:schemeClr>
                </a:solidFill>
                <a:latin typeface="微软雅黑" panose="020B0503020204020204" pitchFamily="34" charset="-122"/>
                <a:ea typeface="微软雅黑" panose="020B0503020204020204" pitchFamily="34" charset="-122"/>
              </a:defRPr>
            </a:lvl1pPr>
          </a:lstStyle>
          <a:p>
            <a:endParaRPr lang="zh-CN" altLang="en-US" dirty="0"/>
          </a:p>
        </p:txBody>
      </p:sp>
      <p:sp>
        <p:nvSpPr>
          <p:cNvPr id="8" name="幻灯片编号占位符 5"/>
          <p:cNvSpPr>
            <a:spLocks noGrp="1"/>
          </p:cNvSpPr>
          <p:nvPr>
            <p:ph type="sldNum" sz="quarter" idx="4"/>
          </p:nvPr>
        </p:nvSpPr>
        <p:spPr>
          <a:xfrm>
            <a:off x="11285369" y="6456099"/>
            <a:ext cx="652155" cy="250827"/>
          </a:xfrm>
          <a:prstGeom prst="rect">
            <a:avLst/>
          </a:prstGeom>
        </p:spPr>
        <p:txBody>
          <a:bodyPr vert="horz" lIns="91440" tIns="45720" rIns="91440" bIns="45720" rtlCol="0" anchor="ctr"/>
          <a:lstStyle>
            <a:lvl1pPr algn="r">
              <a:defRPr sz="1000" baseline="0">
                <a:solidFill>
                  <a:schemeClr val="bg1">
                    <a:lumMod val="85000"/>
                  </a:schemeClr>
                </a:solidFill>
                <a:latin typeface="微软雅黑" panose="020B0503020204020204" pitchFamily="34" charset="-122"/>
                <a:ea typeface="微软雅黑" panose="020B0503020204020204" pitchFamily="34" charset="-122"/>
              </a:defRPr>
            </a:lvl1pPr>
          </a:lstStyle>
          <a:p>
            <a:fld id="{9860EDB8-5305-433F-BE41-D7A86D811DB3}" type="slidenum">
              <a:rPr lang="en-US" smtClean="0"/>
              <a:t>‹#›</a:t>
            </a:fld>
            <a:endParaRPr lang="en-US" dirty="0"/>
          </a:p>
        </p:txBody>
      </p:sp>
      <p:sp>
        <p:nvSpPr>
          <p:cNvPr id="6" name="内容占位符 4"/>
          <p:cNvSpPr>
            <a:spLocks noGrp="1"/>
          </p:cNvSpPr>
          <p:nvPr>
            <p:ph sz="quarter" idx="11" hasCustomPrompt="1"/>
          </p:nvPr>
        </p:nvSpPr>
        <p:spPr>
          <a:xfrm>
            <a:off x="539496" y="1435607"/>
            <a:ext cx="11083817" cy="4652209"/>
          </a:xfrm>
        </p:spPr>
        <p:txBody>
          <a:bodyPr/>
          <a:lstStyle>
            <a:lvl1pPr marL="285750" indent="-285750">
              <a:lnSpc>
                <a:spcPct val="100000"/>
              </a:lnSpc>
              <a:buClr>
                <a:srgbClr val="00569F"/>
              </a:buClr>
              <a:buSzPct val="66000"/>
              <a:buFont typeface="Wingdings" panose="05000000000000000000" pitchFamily="2" charset="2"/>
              <a:buChar char="n"/>
              <a:defRPr sz="1600"/>
            </a:lvl1pPr>
            <a:lvl2pPr marL="171450" indent="-171450">
              <a:buClr>
                <a:srgbClr val="006BC4"/>
              </a:buClr>
              <a:buSzPct val="66000"/>
              <a:buFont typeface="Wingdings" panose="05000000000000000000" pitchFamily="2" charset="2"/>
              <a:buChar char="n"/>
              <a:defRPr/>
            </a:lvl2pPr>
            <a:lvl3pPr marL="628650" indent="-171450">
              <a:lnSpc>
                <a:spcPct val="100000"/>
              </a:lnSpc>
              <a:buClr>
                <a:srgbClr val="00569F"/>
              </a:buClr>
              <a:buSzPct val="66000"/>
              <a:buFont typeface="Wingdings" panose="05000000000000000000" pitchFamily="2" charset="2"/>
              <a:buChar char="n"/>
              <a:defRPr/>
            </a:lvl3pPr>
            <a:lvl4pPr marL="1085850" indent="-171450">
              <a:lnSpc>
                <a:spcPct val="100000"/>
              </a:lnSpc>
              <a:buClr>
                <a:srgbClr val="00569F"/>
              </a:buClr>
              <a:buSzPct val="66000"/>
              <a:buFont typeface="Wingdings" panose="05000000000000000000" pitchFamily="2" charset="2"/>
              <a:buChar char="n"/>
              <a:defRPr/>
            </a:lvl4pPr>
            <a:lvl5pPr marL="1543050" indent="-171450">
              <a:lnSpc>
                <a:spcPct val="100000"/>
              </a:lnSpc>
              <a:buClr>
                <a:srgbClr val="00569F"/>
              </a:buClr>
              <a:buSzPct val="66000"/>
              <a:buFont typeface="Wingdings" panose="05000000000000000000" pitchFamily="2" charset="2"/>
              <a:buChar char="n"/>
              <a:defRPr/>
            </a:lvl5pPr>
            <a:lvl6pPr marL="2057400" indent="-228600">
              <a:lnSpc>
                <a:spcPct val="100000"/>
              </a:lnSpc>
              <a:buClr>
                <a:srgbClr val="00569F"/>
              </a:buClr>
              <a:buSzPct val="66000"/>
              <a:buFont typeface="Wingdings" panose="05000000000000000000" pitchFamily="2" charset="2"/>
              <a:buChar char="n"/>
              <a:defRPr/>
            </a:lvl6pPr>
          </a:lstStyle>
          <a:p>
            <a:pPr lvl="0"/>
            <a:r>
              <a:rPr lang="zh-CN" altLang="en-US" dirty="0"/>
              <a:t>编辑母版文本样式</a:t>
            </a:r>
          </a:p>
          <a:p>
            <a:pPr lvl="2"/>
            <a:r>
              <a:rPr lang="zh-CN" altLang="en-US" dirty="0"/>
              <a:t>第二级</a:t>
            </a:r>
          </a:p>
          <a:p>
            <a:pPr lvl="3"/>
            <a:r>
              <a:rPr lang="zh-CN" altLang="en-US" dirty="0"/>
              <a:t>第三级</a:t>
            </a:r>
          </a:p>
          <a:p>
            <a:pPr lvl="4"/>
            <a:r>
              <a:rPr lang="zh-CN" altLang="en-US" dirty="0"/>
              <a:t>第四级</a:t>
            </a:r>
          </a:p>
          <a:p>
            <a:pPr lvl="5"/>
            <a:r>
              <a:rPr lang="zh-CN" altLang="en-US" dirty="0"/>
              <a:t>第五级</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标题和内容-缩进-白底">
    <p:spTree>
      <p:nvGrpSpPr>
        <p:cNvPr id="1" name=""/>
        <p:cNvGrpSpPr/>
        <p:nvPr/>
      </p:nvGrpSpPr>
      <p:grpSpPr>
        <a:xfrm>
          <a:off x="0" y="0"/>
          <a:ext cx="0" cy="0"/>
          <a:chOff x="0" y="0"/>
          <a:chExt cx="0" cy="0"/>
        </a:xfrm>
      </p:grpSpPr>
      <p:sp>
        <p:nvSpPr>
          <p:cNvPr id="2" name="矩形 1"/>
          <p:cNvSpPr/>
          <p:nvPr userDrawn="1"/>
        </p:nvSpPr>
        <p:spPr>
          <a:xfrm>
            <a:off x="1" y="1002453"/>
            <a:ext cx="12192000" cy="58555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3"/>
          <p:cNvSpPr>
            <a:spLocks noGrp="1"/>
          </p:cNvSpPr>
          <p:nvPr>
            <p:ph type="title"/>
          </p:nvPr>
        </p:nvSpPr>
        <p:spPr>
          <a:xfrm>
            <a:off x="539496" y="288497"/>
            <a:ext cx="10299954" cy="640080"/>
          </a:xfrm>
        </p:spPr>
        <p:txBody>
          <a:bodyPr rtlCol="0" anchor="b" anchorCtr="0">
            <a:normAutofit/>
          </a:bodyPr>
          <a:lstStyle>
            <a:lvl1pPr>
              <a:defRPr sz="2800">
                <a:solidFill>
                  <a:srgbClr val="00569F"/>
                </a:solidFill>
                <a:latin typeface="微软雅黑" panose="020B0503020204020204" pitchFamily="34" charset="-122"/>
                <a:ea typeface="微软雅黑" panose="020B0503020204020204" pitchFamily="34" charset="-122"/>
              </a:defRPr>
            </a:lvl1pPr>
          </a:lstStyle>
          <a:p>
            <a:pPr rtl="0"/>
            <a:r>
              <a:rPr lang="zh-CN" altLang="en-US"/>
              <a:t>单击此处编辑母版标题样式</a:t>
            </a:r>
            <a:endParaRPr lang="en-US" dirty="0"/>
          </a:p>
        </p:txBody>
      </p:sp>
      <p:sp>
        <p:nvSpPr>
          <p:cNvPr id="7" name="页脚占位符 4"/>
          <p:cNvSpPr>
            <a:spLocks noGrp="1"/>
          </p:cNvSpPr>
          <p:nvPr>
            <p:ph type="ftr" sz="quarter" idx="3"/>
          </p:nvPr>
        </p:nvSpPr>
        <p:spPr>
          <a:xfrm>
            <a:off x="539496" y="6456099"/>
            <a:ext cx="10679266" cy="250827"/>
          </a:xfrm>
          <a:prstGeom prst="rect">
            <a:avLst/>
          </a:prstGeom>
        </p:spPr>
        <p:txBody>
          <a:bodyPr vert="horz" lIns="91440" tIns="45720" rIns="91440" bIns="45720" rtlCol="0" anchor="ctr"/>
          <a:lstStyle>
            <a:lvl1pPr algn="l">
              <a:defRPr sz="1000" baseline="0">
                <a:solidFill>
                  <a:schemeClr val="bg1">
                    <a:lumMod val="75000"/>
                  </a:schemeClr>
                </a:solidFill>
                <a:latin typeface="微软雅黑" panose="020B0503020204020204" pitchFamily="34" charset="-122"/>
                <a:ea typeface="微软雅黑" panose="020B0503020204020204" pitchFamily="34" charset="-122"/>
              </a:defRPr>
            </a:lvl1pPr>
          </a:lstStyle>
          <a:p>
            <a:endParaRPr lang="zh-CN" altLang="en-US" dirty="0"/>
          </a:p>
        </p:txBody>
      </p:sp>
      <p:sp>
        <p:nvSpPr>
          <p:cNvPr id="8" name="幻灯片编号占位符 5"/>
          <p:cNvSpPr>
            <a:spLocks noGrp="1"/>
          </p:cNvSpPr>
          <p:nvPr>
            <p:ph type="sldNum" sz="quarter" idx="4"/>
          </p:nvPr>
        </p:nvSpPr>
        <p:spPr>
          <a:xfrm>
            <a:off x="11285369" y="6456099"/>
            <a:ext cx="652155" cy="250827"/>
          </a:xfrm>
          <a:prstGeom prst="rect">
            <a:avLst/>
          </a:prstGeom>
        </p:spPr>
        <p:txBody>
          <a:bodyPr vert="horz" lIns="91440" tIns="45720" rIns="91440" bIns="45720" rtlCol="0" anchor="ctr"/>
          <a:lstStyle>
            <a:lvl1pPr algn="r">
              <a:defRPr sz="1000" baseline="0">
                <a:solidFill>
                  <a:schemeClr val="bg1">
                    <a:lumMod val="85000"/>
                  </a:schemeClr>
                </a:solidFill>
                <a:latin typeface="微软雅黑" panose="020B0503020204020204" pitchFamily="34" charset="-122"/>
                <a:ea typeface="微软雅黑" panose="020B0503020204020204" pitchFamily="34" charset="-122"/>
              </a:defRPr>
            </a:lvl1pPr>
          </a:lstStyle>
          <a:p>
            <a:fld id="{9860EDB8-5305-433F-BE41-D7A86D811DB3}" type="slidenum">
              <a:rPr lang="en-US" smtClean="0"/>
              <a:t>‹#›</a:t>
            </a:fld>
            <a:endParaRPr lang="en-US" dirty="0"/>
          </a:p>
        </p:txBody>
      </p:sp>
      <p:sp>
        <p:nvSpPr>
          <p:cNvPr id="10" name="内容占位符 4"/>
          <p:cNvSpPr>
            <a:spLocks noGrp="1"/>
          </p:cNvSpPr>
          <p:nvPr>
            <p:ph sz="quarter" idx="11" hasCustomPrompt="1"/>
          </p:nvPr>
        </p:nvSpPr>
        <p:spPr>
          <a:xfrm>
            <a:off x="539496" y="1435607"/>
            <a:ext cx="11083817" cy="4652209"/>
          </a:xfrm>
        </p:spPr>
        <p:txBody>
          <a:bodyPr/>
          <a:lstStyle>
            <a:lvl1pPr marL="285750" indent="-285750">
              <a:lnSpc>
                <a:spcPct val="100000"/>
              </a:lnSpc>
              <a:buClr>
                <a:srgbClr val="00569F"/>
              </a:buClr>
              <a:buSzPct val="66000"/>
              <a:buFont typeface="Wingdings" panose="05000000000000000000" pitchFamily="2" charset="2"/>
              <a:buChar char="n"/>
              <a:defRPr sz="1600"/>
            </a:lvl1pPr>
            <a:lvl2pPr marL="171450" indent="-171450">
              <a:buClr>
                <a:srgbClr val="006BC4"/>
              </a:buClr>
              <a:buSzPct val="66000"/>
              <a:buFont typeface="Wingdings" panose="05000000000000000000" pitchFamily="2" charset="2"/>
              <a:buChar char="n"/>
              <a:defRPr/>
            </a:lvl2pPr>
            <a:lvl3pPr marL="628650" indent="-171450">
              <a:lnSpc>
                <a:spcPct val="100000"/>
              </a:lnSpc>
              <a:buClr>
                <a:srgbClr val="00569F"/>
              </a:buClr>
              <a:buSzPct val="66000"/>
              <a:buFont typeface="Wingdings" panose="05000000000000000000" pitchFamily="2" charset="2"/>
              <a:buChar char="n"/>
              <a:defRPr/>
            </a:lvl3pPr>
            <a:lvl4pPr marL="1085850" indent="-171450">
              <a:lnSpc>
                <a:spcPct val="100000"/>
              </a:lnSpc>
              <a:buClr>
                <a:srgbClr val="00569F"/>
              </a:buClr>
              <a:buSzPct val="66000"/>
              <a:buFont typeface="Wingdings" panose="05000000000000000000" pitchFamily="2" charset="2"/>
              <a:buChar char="n"/>
              <a:defRPr/>
            </a:lvl4pPr>
            <a:lvl5pPr marL="1543050" indent="-171450">
              <a:lnSpc>
                <a:spcPct val="100000"/>
              </a:lnSpc>
              <a:buClr>
                <a:srgbClr val="00569F"/>
              </a:buClr>
              <a:buSzPct val="66000"/>
              <a:buFont typeface="Wingdings" panose="05000000000000000000" pitchFamily="2" charset="2"/>
              <a:buChar char="n"/>
              <a:defRPr/>
            </a:lvl5pPr>
            <a:lvl6pPr marL="2057400" indent="-228600">
              <a:lnSpc>
                <a:spcPct val="100000"/>
              </a:lnSpc>
              <a:buClr>
                <a:srgbClr val="00569F"/>
              </a:buClr>
              <a:buSzPct val="66000"/>
              <a:buFont typeface="Wingdings" panose="05000000000000000000" pitchFamily="2" charset="2"/>
              <a:buChar char="n"/>
              <a:defRPr/>
            </a:lvl6pPr>
          </a:lstStyle>
          <a:p>
            <a:pPr lvl="0"/>
            <a:r>
              <a:rPr lang="zh-CN" altLang="en-US" dirty="0"/>
              <a:t>编辑母版文本样式</a:t>
            </a:r>
          </a:p>
          <a:p>
            <a:pPr lvl="2"/>
            <a:r>
              <a:rPr lang="zh-CN" altLang="en-US" dirty="0"/>
              <a:t>第二级</a:t>
            </a:r>
          </a:p>
          <a:p>
            <a:pPr lvl="3"/>
            <a:r>
              <a:rPr lang="zh-CN" altLang="en-US" dirty="0"/>
              <a:t>第三级</a:t>
            </a:r>
          </a:p>
          <a:p>
            <a:pPr lvl="4"/>
            <a:r>
              <a:rPr lang="zh-CN" altLang="en-US" dirty="0"/>
              <a:t>第四级</a:t>
            </a:r>
          </a:p>
          <a:p>
            <a:pPr lvl="5"/>
            <a:r>
              <a:rPr lang="zh-CN" altLang="en-US" dirty="0"/>
              <a:t>第五级</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标题和内容-缩进-装饰">
    <p:spTree>
      <p:nvGrpSpPr>
        <p:cNvPr id="1" name=""/>
        <p:cNvGrpSpPr/>
        <p:nvPr/>
      </p:nvGrpSpPr>
      <p:grpSpPr>
        <a:xfrm>
          <a:off x="0" y="0"/>
          <a:ext cx="0" cy="0"/>
          <a:chOff x="0" y="0"/>
          <a:chExt cx="0" cy="0"/>
        </a:xfrm>
      </p:grpSpPr>
      <p:sp>
        <p:nvSpPr>
          <p:cNvPr id="4" name="标题 3"/>
          <p:cNvSpPr>
            <a:spLocks noGrp="1"/>
          </p:cNvSpPr>
          <p:nvPr>
            <p:ph type="title"/>
          </p:nvPr>
        </p:nvSpPr>
        <p:spPr>
          <a:xfrm>
            <a:off x="539496" y="288497"/>
            <a:ext cx="10299954" cy="640080"/>
          </a:xfrm>
        </p:spPr>
        <p:txBody>
          <a:bodyPr rtlCol="0" anchor="b" anchorCtr="0">
            <a:normAutofit/>
          </a:bodyPr>
          <a:lstStyle>
            <a:lvl1pPr>
              <a:defRPr sz="2800">
                <a:solidFill>
                  <a:srgbClr val="00569F"/>
                </a:solidFill>
                <a:latin typeface="微软雅黑" panose="020B0503020204020204" pitchFamily="34" charset="-122"/>
                <a:ea typeface="微软雅黑" panose="020B0503020204020204" pitchFamily="34" charset="-122"/>
              </a:defRPr>
            </a:lvl1pPr>
          </a:lstStyle>
          <a:p>
            <a:pPr rtl="0"/>
            <a:r>
              <a:rPr lang="zh-CN" altLang="en-US"/>
              <a:t>单击此处编辑母版标题样式</a:t>
            </a:r>
            <a:endParaRPr lang="en-US" dirty="0"/>
          </a:p>
        </p:txBody>
      </p:sp>
      <p:sp>
        <p:nvSpPr>
          <p:cNvPr id="7" name="页脚占位符 4"/>
          <p:cNvSpPr>
            <a:spLocks noGrp="1"/>
          </p:cNvSpPr>
          <p:nvPr>
            <p:ph type="ftr" sz="quarter" idx="3"/>
          </p:nvPr>
        </p:nvSpPr>
        <p:spPr>
          <a:xfrm>
            <a:off x="539496" y="6456099"/>
            <a:ext cx="10679266" cy="250827"/>
          </a:xfrm>
          <a:prstGeom prst="rect">
            <a:avLst/>
          </a:prstGeom>
        </p:spPr>
        <p:txBody>
          <a:bodyPr vert="horz" lIns="91440" tIns="45720" rIns="91440" bIns="45720" rtlCol="0" anchor="ctr"/>
          <a:lstStyle>
            <a:lvl1pPr algn="l">
              <a:defRPr sz="1000" baseline="0">
                <a:solidFill>
                  <a:schemeClr val="bg1">
                    <a:lumMod val="75000"/>
                  </a:schemeClr>
                </a:solidFill>
                <a:latin typeface="微软雅黑" panose="020B0503020204020204" pitchFamily="34" charset="-122"/>
                <a:ea typeface="微软雅黑" panose="020B0503020204020204" pitchFamily="34" charset="-122"/>
              </a:defRPr>
            </a:lvl1pPr>
          </a:lstStyle>
          <a:p>
            <a:endParaRPr lang="zh-CN" altLang="en-US" dirty="0"/>
          </a:p>
        </p:txBody>
      </p:sp>
      <p:sp>
        <p:nvSpPr>
          <p:cNvPr id="8" name="幻灯片编号占位符 5"/>
          <p:cNvSpPr>
            <a:spLocks noGrp="1"/>
          </p:cNvSpPr>
          <p:nvPr>
            <p:ph type="sldNum" sz="quarter" idx="4"/>
          </p:nvPr>
        </p:nvSpPr>
        <p:spPr>
          <a:xfrm>
            <a:off x="11285369" y="6456099"/>
            <a:ext cx="652155" cy="250827"/>
          </a:xfrm>
          <a:prstGeom prst="rect">
            <a:avLst/>
          </a:prstGeom>
        </p:spPr>
        <p:txBody>
          <a:bodyPr vert="horz" lIns="91440" tIns="45720" rIns="91440" bIns="45720" rtlCol="0" anchor="ctr"/>
          <a:lstStyle>
            <a:lvl1pPr algn="r">
              <a:defRPr sz="1000" baseline="0">
                <a:solidFill>
                  <a:schemeClr val="bg1">
                    <a:lumMod val="85000"/>
                  </a:schemeClr>
                </a:solidFill>
                <a:latin typeface="微软雅黑" panose="020B0503020204020204" pitchFamily="34" charset="-122"/>
                <a:ea typeface="微软雅黑" panose="020B0503020204020204" pitchFamily="34" charset="-122"/>
              </a:defRPr>
            </a:lvl1pPr>
          </a:lstStyle>
          <a:p>
            <a:fld id="{9860EDB8-5305-433F-BE41-D7A86D811DB3}" type="slidenum">
              <a:rPr lang="en-US" smtClean="0"/>
              <a:t>‹#›</a:t>
            </a:fld>
            <a:endParaRPr lang="en-US" dirty="0"/>
          </a:p>
        </p:txBody>
      </p:sp>
      <p:grpSp>
        <p:nvGrpSpPr>
          <p:cNvPr id="6" name="组合 5"/>
          <p:cNvGrpSpPr/>
          <p:nvPr userDrawn="1"/>
        </p:nvGrpSpPr>
        <p:grpSpPr>
          <a:xfrm>
            <a:off x="254475" y="-1"/>
            <a:ext cx="89819" cy="928578"/>
            <a:chOff x="368215" y="1601734"/>
            <a:chExt cx="107087" cy="773251"/>
          </a:xfrm>
        </p:grpSpPr>
        <p:sp>
          <p:nvSpPr>
            <p:cNvPr id="9" name="矩形 8"/>
            <p:cNvSpPr/>
            <p:nvPr userDrawn="1"/>
          </p:nvSpPr>
          <p:spPr>
            <a:xfrm>
              <a:off x="368215" y="1601734"/>
              <a:ext cx="45719" cy="773251"/>
            </a:xfrm>
            <a:prstGeom prst="rect">
              <a:avLst/>
            </a:prstGeom>
            <a:solidFill>
              <a:srgbClr val="005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429583" y="1601734"/>
              <a:ext cx="45719" cy="773251"/>
            </a:xfrm>
            <a:prstGeom prst="rect">
              <a:avLst/>
            </a:prstGeom>
            <a:solidFill>
              <a:srgbClr val="005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内容占位符 4"/>
          <p:cNvSpPr>
            <a:spLocks noGrp="1"/>
          </p:cNvSpPr>
          <p:nvPr>
            <p:ph sz="quarter" idx="11" hasCustomPrompt="1"/>
          </p:nvPr>
        </p:nvSpPr>
        <p:spPr>
          <a:xfrm>
            <a:off x="539496" y="1435607"/>
            <a:ext cx="11083817" cy="4652209"/>
          </a:xfrm>
        </p:spPr>
        <p:txBody>
          <a:bodyPr/>
          <a:lstStyle>
            <a:lvl1pPr marL="285750" indent="-285750">
              <a:lnSpc>
                <a:spcPct val="100000"/>
              </a:lnSpc>
              <a:buClr>
                <a:srgbClr val="00569F"/>
              </a:buClr>
              <a:buSzPct val="66000"/>
              <a:buFont typeface="Wingdings" panose="05000000000000000000" pitchFamily="2" charset="2"/>
              <a:buChar char="n"/>
              <a:defRPr sz="1600"/>
            </a:lvl1pPr>
            <a:lvl2pPr marL="171450" indent="-171450">
              <a:buClr>
                <a:srgbClr val="006BC4"/>
              </a:buClr>
              <a:buSzPct val="66000"/>
              <a:buFont typeface="Wingdings" panose="05000000000000000000" pitchFamily="2" charset="2"/>
              <a:buChar char="n"/>
              <a:defRPr/>
            </a:lvl2pPr>
            <a:lvl3pPr marL="628650" indent="-171450">
              <a:lnSpc>
                <a:spcPct val="100000"/>
              </a:lnSpc>
              <a:buClr>
                <a:srgbClr val="00569F"/>
              </a:buClr>
              <a:buSzPct val="66000"/>
              <a:buFont typeface="Wingdings" panose="05000000000000000000" pitchFamily="2" charset="2"/>
              <a:buChar char="n"/>
              <a:defRPr/>
            </a:lvl3pPr>
            <a:lvl4pPr marL="1085850" indent="-171450">
              <a:lnSpc>
                <a:spcPct val="100000"/>
              </a:lnSpc>
              <a:buClr>
                <a:srgbClr val="00569F"/>
              </a:buClr>
              <a:buSzPct val="66000"/>
              <a:buFont typeface="Wingdings" panose="05000000000000000000" pitchFamily="2" charset="2"/>
              <a:buChar char="n"/>
              <a:defRPr/>
            </a:lvl4pPr>
            <a:lvl5pPr marL="1543050" indent="-171450">
              <a:lnSpc>
                <a:spcPct val="100000"/>
              </a:lnSpc>
              <a:buClr>
                <a:srgbClr val="00569F"/>
              </a:buClr>
              <a:buSzPct val="66000"/>
              <a:buFont typeface="Wingdings" panose="05000000000000000000" pitchFamily="2" charset="2"/>
              <a:buChar char="n"/>
              <a:defRPr/>
            </a:lvl5pPr>
            <a:lvl6pPr marL="2057400" indent="-228600">
              <a:lnSpc>
                <a:spcPct val="100000"/>
              </a:lnSpc>
              <a:buClr>
                <a:srgbClr val="00569F"/>
              </a:buClr>
              <a:buSzPct val="66000"/>
              <a:buFont typeface="Wingdings" panose="05000000000000000000" pitchFamily="2" charset="2"/>
              <a:buChar char="n"/>
              <a:defRPr/>
            </a:lvl6pPr>
          </a:lstStyle>
          <a:p>
            <a:pPr lvl="0"/>
            <a:r>
              <a:rPr lang="zh-CN" altLang="en-US" dirty="0"/>
              <a:t>编辑母版文本样式</a:t>
            </a:r>
          </a:p>
          <a:p>
            <a:pPr lvl="2"/>
            <a:r>
              <a:rPr lang="zh-CN" altLang="en-US" dirty="0"/>
              <a:t>第二级</a:t>
            </a:r>
          </a:p>
          <a:p>
            <a:pPr lvl="3"/>
            <a:r>
              <a:rPr lang="zh-CN" altLang="en-US" dirty="0"/>
              <a:t>第三级</a:t>
            </a:r>
          </a:p>
          <a:p>
            <a:pPr lvl="4"/>
            <a:r>
              <a:rPr lang="zh-CN" altLang="en-US" dirty="0"/>
              <a:t>第四级</a:t>
            </a:r>
          </a:p>
          <a:p>
            <a:pPr lvl="5"/>
            <a:r>
              <a:rPr lang="zh-CN" altLang="en-US" dirty="0"/>
              <a:t>第五级</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标题和内容-缩进-装饰-白底">
    <p:spTree>
      <p:nvGrpSpPr>
        <p:cNvPr id="1" name=""/>
        <p:cNvGrpSpPr/>
        <p:nvPr/>
      </p:nvGrpSpPr>
      <p:grpSpPr>
        <a:xfrm>
          <a:off x="0" y="0"/>
          <a:ext cx="0" cy="0"/>
          <a:chOff x="0" y="0"/>
          <a:chExt cx="0" cy="0"/>
        </a:xfrm>
      </p:grpSpPr>
      <p:sp>
        <p:nvSpPr>
          <p:cNvPr id="11" name="矩形 10"/>
          <p:cNvSpPr/>
          <p:nvPr userDrawn="1"/>
        </p:nvSpPr>
        <p:spPr>
          <a:xfrm>
            <a:off x="1" y="1002453"/>
            <a:ext cx="12192000" cy="58555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3"/>
          <p:cNvSpPr>
            <a:spLocks noGrp="1"/>
          </p:cNvSpPr>
          <p:nvPr>
            <p:ph type="title"/>
          </p:nvPr>
        </p:nvSpPr>
        <p:spPr>
          <a:xfrm>
            <a:off x="539496" y="288497"/>
            <a:ext cx="10299954" cy="640080"/>
          </a:xfrm>
        </p:spPr>
        <p:txBody>
          <a:bodyPr rtlCol="0" anchor="b" anchorCtr="0">
            <a:normAutofit/>
          </a:bodyPr>
          <a:lstStyle>
            <a:lvl1pPr>
              <a:defRPr sz="2800">
                <a:solidFill>
                  <a:srgbClr val="00569F"/>
                </a:solidFill>
                <a:latin typeface="微软雅黑" panose="020B0503020204020204" pitchFamily="34" charset="-122"/>
                <a:ea typeface="微软雅黑" panose="020B0503020204020204" pitchFamily="34" charset="-122"/>
              </a:defRPr>
            </a:lvl1pPr>
          </a:lstStyle>
          <a:p>
            <a:pPr rtl="0"/>
            <a:r>
              <a:rPr lang="zh-CN" altLang="en-US"/>
              <a:t>单击此处编辑母版标题样式</a:t>
            </a:r>
            <a:endParaRPr lang="en-US" dirty="0"/>
          </a:p>
        </p:txBody>
      </p:sp>
      <p:sp>
        <p:nvSpPr>
          <p:cNvPr id="7" name="页脚占位符 4"/>
          <p:cNvSpPr>
            <a:spLocks noGrp="1"/>
          </p:cNvSpPr>
          <p:nvPr>
            <p:ph type="ftr" sz="quarter" idx="3"/>
          </p:nvPr>
        </p:nvSpPr>
        <p:spPr>
          <a:xfrm>
            <a:off x="539496" y="6456099"/>
            <a:ext cx="10679266" cy="250827"/>
          </a:xfrm>
          <a:prstGeom prst="rect">
            <a:avLst/>
          </a:prstGeom>
        </p:spPr>
        <p:txBody>
          <a:bodyPr vert="horz" lIns="91440" tIns="45720" rIns="91440" bIns="45720" rtlCol="0" anchor="ctr"/>
          <a:lstStyle>
            <a:lvl1pPr algn="l">
              <a:defRPr sz="1000" baseline="0">
                <a:solidFill>
                  <a:schemeClr val="bg1">
                    <a:lumMod val="75000"/>
                  </a:schemeClr>
                </a:solidFill>
                <a:latin typeface="微软雅黑" panose="020B0503020204020204" pitchFamily="34" charset="-122"/>
                <a:ea typeface="微软雅黑" panose="020B0503020204020204" pitchFamily="34" charset="-122"/>
              </a:defRPr>
            </a:lvl1pPr>
          </a:lstStyle>
          <a:p>
            <a:endParaRPr lang="zh-CN" altLang="en-US" dirty="0"/>
          </a:p>
        </p:txBody>
      </p:sp>
      <p:sp>
        <p:nvSpPr>
          <p:cNvPr id="8" name="幻灯片编号占位符 5"/>
          <p:cNvSpPr>
            <a:spLocks noGrp="1"/>
          </p:cNvSpPr>
          <p:nvPr>
            <p:ph type="sldNum" sz="quarter" idx="4"/>
          </p:nvPr>
        </p:nvSpPr>
        <p:spPr>
          <a:xfrm>
            <a:off x="11285369" y="6456099"/>
            <a:ext cx="652155" cy="250827"/>
          </a:xfrm>
          <a:prstGeom prst="rect">
            <a:avLst/>
          </a:prstGeom>
        </p:spPr>
        <p:txBody>
          <a:bodyPr vert="horz" lIns="91440" tIns="45720" rIns="91440" bIns="45720" rtlCol="0" anchor="ctr"/>
          <a:lstStyle>
            <a:lvl1pPr algn="r">
              <a:defRPr sz="1000" baseline="0">
                <a:solidFill>
                  <a:schemeClr val="bg1">
                    <a:lumMod val="85000"/>
                  </a:schemeClr>
                </a:solidFill>
                <a:latin typeface="微软雅黑" panose="020B0503020204020204" pitchFamily="34" charset="-122"/>
                <a:ea typeface="微软雅黑" panose="020B0503020204020204" pitchFamily="34" charset="-122"/>
              </a:defRPr>
            </a:lvl1pPr>
          </a:lstStyle>
          <a:p>
            <a:fld id="{9860EDB8-5305-433F-BE41-D7A86D811DB3}" type="slidenum">
              <a:rPr lang="en-US" smtClean="0"/>
              <a:t>‹#›</a:t>
            </a:fld>
            <a:endParaRPr lang="en-US" dirty="0"/>
          </a:p>
        </p:txBody>
      </p:sp>
      <p:grpSp>
        <p:nvGrpSpPr>
          <p:cNvPr id="6" name="组合 5"/>
          <p:cNvGrpSpPr/>
          <p:nvPr userDrawn="1"/>
        </p:nvGrpSpPr>
        <p:grpSpPr>
          <a:xfrm>
            <a:off x="254475" y="-1"/>
            <a:ext cx="89819" cy="928578"/>
            <a:chOff x="368215" y="1601734"/>
            <a:chExt cx="107087" cy="773251"/>
          </a:xfrm>
        </p:grpSpPr>
        <p:sp>
          <p:nvSpPr>
            <p:cNvPr id="9" name="矩形 8"/>
            <p:cNvSpPr/>
            <p:nvPr userDrawn="1"/>
          </p:nvSpPr>
          <p:spPr>
            <a:xfrm>
              <a:off x="368215" y="1601734"/>
              <a:ext cx="45719" cy="773251"/>
            </a:xfrm>
            <a:prstGeom prst="rect">
              <a:avLst/>
            </a:prstGeom>
            <a:solidFill>
              <a:srgbClr val="005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429583" y="1601734"/>
              <a:ext cx="45719" cy="773251"/>
            </a:xfrm>
            <a:prstGeom prst="rect">
              <a:avLst/>
            </a:prstGeom>
            <a:solidFill>
              <a:srgbClr val="005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内容占位符 4"/>
          <p:cNvSpPr>
            <a:spLocks noGrp="1"/>
          </p:cNvSpPr>
          <p:nvPr>
            <p:ph sz="quarter" idx="11" hasCustomPrompt="1"/>
          </p:nvPr>
        </p:nvSpPr>
        <p:spPr>
          <a:xfrm>
            <a:off x="539496" y="1435607"/>
            <a:ext cx="11083817" cy="4652209"/>
          </a:xfrm>
        </p:spPr>
        <p:txBody>
          <a:bodyPr/>
          <a:lstStyle>
            <a:lvl1pPr marL="285750" indent="-285750">
              <a:lnSpc>
                <a:spcPct val="100000"/>
              </a:lnSpc>
              <a:buClr>
                <a:srgbClr val="00569F"/>
              </a:buClr>
              <a:buSzPct val="66000"/>
              <a:buFont typeface="Wingdings" panose="05000000000000000000" pitchFamily="2" charset="2"/>
              <a:buChar char="n"/>
              <a:defRPr sz="1600"/>
            </a:lvl1pPr>
            <a:lvl2pPr marL="171450" indent="-171450">
              <a:buClr>
                <a:srgbClr val="006BC4"/>
              </a:buClr>
              <a:buSzPct val="66000"/>
              <a:buFont typeface="Wingdings" panose="05000000000000000000" pitchFamily="2" charset="2"/>
              <a:buChar char="n"/>
              <a:defRPr/>
            </a:lvl2pPr>
            <a:lvl3pPr marL="628650" indent="-171450">
              <a:lnSpc>
                <a:spcPct val="100000"/>
              </a:lnSpc>
              <a:buClr>
                <a:srgbClr val="00569F"/>
              </a:buClr>
              <a:buSzPct val="66000"/>
              <a:buFont typeface="Wingdings" panose="05000000000000000000" pitchFamily="2" charset="2"/>
              <a:buChar char="n"/>
              <a:defRPr/>
            </a:lvl3pPr>
            <a:lvl4pPr marL="1085850" indent="-171450">
              <a:lnSpc>
                <a:spcPct val="100000"/>
              </a:lnSpc>
              <a:buClr>
                <a:srgbClr val="00569F"/>
              </a:buClr>
              <a:buSzPct val="66000"/>
              <a:buFont typeface="Wingdings" panose="05000000000000000000" pitchFamily="2" charset="2"/>
              <a:buChar char="n"/>
              <a:defRPr/>
            </a:lvl4pPr>
            <a:lvl5pPr marL="1543050" indent="-171450">
              <a:lnSpc>
                <a:spcPct val="100000"/>
              </a:lnSpc>
              <a:buClr>
                <a:srgbClr val="00569F"/>
              </a:buClr>
              <a:buSzPct val="66000"/>
              <a:buFont typeface="Wingdings" panose="05000000000000000000" pitchFamily="2" charset="2"/>
              <a:buChar char="n"/>
              <a:defRPr/>
            </a:lvl5pPr>
            <a:lvl6pPr marL="2057400" indent="-228600">
              <a:lnSpc>
                <a:spcPct val="100000"/>
              </a:lnSpc>
              <a:buClr>
                <a:srgbClr val="00569F"/>
              </a:buClr>
              <a:buSzPct val="66000"/>
              <a:buFont typeface="Wingdings" panose="05000000000000000000" pitchFamily="2" charset="2"/>
              <a:buChar char="n"/>
              <a:defRPr/>
            </a:lvl6pPr>
          </a:lstStyle>
          <a:p>
            <a:pPr lvl="0"/>
            <a:r>
              <a:rPr lang="zh-CN" altLang="en-US" dirty="0"/>
              <a:t>编辑母版文本样式</a:t>
            </a:r>
          </a:p>
          <a:p>
            <a:pPr lvl="2"/>
            <a:r>
              <a:rPr lang="zh-CN" altLang="en-US" dirty="0"/>
              <a:t>第二级</a:t>
            </a:r>
          </a:p>
          <a:p>
            <a:pPr lvl="3"/>
            <a:r>
              <a:rPr lang="zh-CN" altLang="en-US" dirty="0"/>
              <a:t>第三级</a:t>
            </a:r>
          </a:p>
          <a:p>
            <a:pPr lvl="4"/>
            <a:r>
              <a:rPr lang="zh-CN" altLang="en-US" dirty="0"/>
              <a:t>第四级</a:t>
            </a:r>
          </a:p>
          <a:p>
            <a:pPr lvl="5"/>
            <a:r>
              <a:rPr lang="zh-CN" altLang="en-US" dirty="0"/>
              <a:t>第五级</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标题和内容-缩进-装饰1">
    <p:spTree>
      <p:nvGrpSpPr>
        <p:cNvPr id="1" name=""/>
        <p:cNvGrpSpPr/>
        <p:nvPr/>
      </p:nvGrpSpPr>
      <p:grpSpPr>
        <a:xfrm>
          <a:off x="0" y="0"/>
          <a:ext cx="0" cy="0"/>
          <a:chOff x="0" y="0"/>
          <a:chExt cx="0" cy="0"/>
        </a:xfrm>
      </p:grpSpPr>
      <p:sp>
        <p:nvSpPr>
          <p:cNvPr id="4" name="标题 3"/>
          <p:cNvSpPr>
            <a:spLocks noGrp="1"/>
          </p:cNvSpPr>
          <p:nvPr>
            <p:ph type="title"/>
          </p:nvPr>
        </p:nvSpPr>
        <p:spPr>
          <a:xfrm>
            <a:off x="539496" y="288497"/>
            <a:ext cx="10299954" cy="640080"/>
          </a:xfrm>
        </p:spPr>
        <p:txBody>
          <a:bodyPr rtlCol="0" anchor="b" anchorCtr="0">
            <a:normAutofit/>
          </a:bodyPr>
          <a:lstStyle>
            <a:lvl1pPr>
              <a:defRPr sz="2800">
                <a:solidFill>
                  <a:srgbClr val="00569F"/>
                </a:solidFill>
                <a:latin typeface="微软雅黑" panose="020B0503020204020204" pitchFamily="34" charset="-122"/>
                <a:ea typeface="微软雅黑" panose="020B0503020204020204" pitchFamily="34" charset="-122"/>
              </a:defRPr>
            </a:lvl1pPr>
          </a:lstStyle>
          <a:p>
            <a:pPr rtl="0"/>
            <a:r>
              <a:rPr lang="zh-CN" altLang="en-US"/>
              <a:t>单击此处编辑母版标题样式</a:t>
            </a:r>
            <a:endParaRPr lang="en-US" dirty="0"/>
          </a:p>
        </p:txBody>
      </p:sp>
      <p:sp>
        <p:nvSpPr>
          <p:cNvPr id="7" name="页脚占位符 4"/>
          <p:cNvSpPr>
            <a:spLocks noGrp="1"/>
          </p:cNvSpPr>
          <p:nvPr>
            <p:ph type="ftr" sz="quarter" idx="3"/>
          </p:nvPr>
        </p:nvSpPr>
        <p:spPr>
          <a:xfrm>
            <a:off x="539496" y="6456099"/>
            <a:ext cx="10679266" cy="250827"/>
          </a:xfrm>
          <a:prstGeom prst="rect">
            <a:avLst/>
          </a:prstGeom>
        </p:spPr>
        <p:txBody>
          <a:bodyPr vert="horz" lIns="91440" tIns="45720" rIns="91440" bIns="45720" rtlCol="0" anchor="ctr"/>
          <a:lstStyle>
            <a:lvl1pPr algn="l">
              <a:defRPr sz="1000" baseline="0">
                <a:solidFill>
                  <a:schemeClr val="bg1">
                    <a:lumMod val="75000"/>
                  </a:schemeClr>
                </a:solidFill>
                <a:latin typeface="微软雅黑" panose="020B0503020204020204" pitchFamily="34" charset="-122"/>
                <a:ea typeface="微软雅黑" panose="020B0503020204020204" pitchFamily="34" charset="-122"/>
              </a:defRPr>
            </a:lvl1pPr>
          </a:lstStyle>
          <a:p>
            <a:endParaRPr lang="zh-CN" altLang="en-US" dirty="0"/>
          </a:p>
        </p:txBody>
      </p:sp>
      <p:sp>
        <p:nvSpPr>
          <p:cNvPr id="8" name="幻灯片编号占位符 5"/>
          <p:cNvSpPr>
            <a:spLocks noGrp="1"/>
          </p:cNvSpPr>
          <p:nvPr>
            <p:ph type="sldNum" sz="quarter" idx="4"/>
          </p:nvPr>
        </p:nvSpPr>
        <p:spPr>
          <a:xfrm>
            <a:off x="11285369" y="6456099"/>
            <a:ext cx="652155" cy="250827"/>
          </a:xfrm>
          <a:prstGeom prst="rect">
            <a:avLst/>
          </a:prstGeom>
        </p:spPr>
        <p:txBody>
          <a:bodyPr vert="horz" lIns="91440" tIns="45720" rIns="91440" bIns="45720" rtlCol="0" anchor="ctr"/>
          <a:lstStyle>
            <a:lvl1pPr algn="r">
              <a:defRPr sz="1000" baseline="0">
                <a:solidFill>
                  <a:schemeClr val="bg1">
                    <a:lumMod val="85000"/>
                  </a:schemeClr>
                </a:solidFill>
                <a:latin typeface="微软雅黑" panose="020B0503020204020204" pitchFamily="34" charset="-122"/>
                <a:ea typeface="微软雅黑" panose="020B0503020204020204" pitchFamily="34" charset="-122"/>
              </a:defRPr>
            </a:lvl1pPr>
          </a:lstStyle>
          <a:p>
            <a:fld id="{9860EDB8-5305-433F-BE41-D7A86D811DB3}" type="slidenum">
              <a:rPr lang="en-US" smtClean="0"/>
              <a:t>‹#›</a:t>
            </a:fld>
            <a:endParaRPr lang="en-US" dirty="0"/>
          </a:p>
        </p:txBody>
      </p:sp>
      <p:grpSp>
        <p:nvGrpSpPr>
          <p:cNvPr id="6" name="组合 5"/>
          <p:cNvGrpSpPr/>
          <p:nvPr userDrawn="1"/>
        </p:nvGrpSpPr>
        <p:grpSpPr>
          <a:xfrm>
            <a:off x="254475" y="-1"/>
            <a:ext cx="89820" cy="928578"/>
            <a:chOff x="368214" y="1601734"/>
            <a:chExt cx="107088" cy="773251"/>
          </a:xfrm>
        </p:grpSpPr>
        <p:sp>
          <p:nvSpPr>
            <p:cNvPr id="9" name="矩形 8"/>
            <p:cNvSpPr/>
            <p:nvPr userDrawn="1"/>
          </p:nvSpPr>
          <p:spPr>
            <a:xfrm>
              <a:off x="368214" y="1601734"/>
              <a:ext cx="61369" cy="773251"/>
            </a:xfrm>
            <a:prstGeom prst="rect">
              <a:avLst/>
            </a:prstGeom>
            <a:solidFill>
              <a:srgbClr val="005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429583" y="1601734"/>
              <a:ext cx="45719" cy="773251"/>
            </a:xfrm>
            <a:prstGeom prst="rect">
              <a:avLst/>
            </a:prstGeom>
            <a:solidFill>
              <a:srgbClr val="005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内容占位符 4"/>
          <p:cNvSpPr>
            <a:spLocks noGrp="1"/>
          </p:cNvSpPr>
          <p:nvPr>
            <p:ph sz="quarter" idx="11" hasCustomPrompt="1"/>
          </p:nvPr>
        </p:nvSpPr>
        <p:spPr>
          <a:xfrm>
            <a:off x="539496" y="1435607"/>
            <a:ext cx="11083817" cy="4652209"/>
          </a:xfrm>
        </p:spPr>
        <p:txBody>
          <a:bodyPr/>
          <a:lstStyle>
            <a:lvl1pPr marL="285750" indent="-285750">
              <a:lnSpc>
                <a:spcPct val="100000"/>
              </a:lnSpc>
              <a:buClr>
                <a:srgbClr val="00569F"/>
              </a:buClr>
              <a:buSzPct val="66000"/>
              <a:buFont typeface="Wingdings" panose="05000000000000000000" pitchFamily="2" charset="2"/>
              <a:buChar char="n"/>
              <a:defRPr sz="1600"/>
            </a:lvl1pPr>
            <a:lvl2pPr marL="171450" indent="-171450">
              <a:buClr>
                <a:srgbClr val="006BC4"/>
              </a:buClr>
              <a:buSzPct val="66000"/>
              <a:buFont typeface="Wingdings" panose="05000000000000000000" pitchFamily="2" charset="2"/>
              <a:buChar char="n"/>
              <a:defRPr/>
            </a:lvl2pPr>
            <a:lvl3pPr marL="628650" indent="-171450">
              <a:lnSpc>
                <a:spcPct val="100000"/>
              </a:lnSpc>
              <a:buClr>
                <a:srgbClr val="00569F"/>
              </a:buClr>
              <a:buSzPct val="66000"/>
              <a:buFont typeface="Wingdings" panose="05000000000000000000" pitchFamily="2" charset="2"/>
              <a:buChar char="n"/>
              <a:defRPr/>
            </a:lvl3pPr>
            <a:lvl4pPr marL="1085850" indent="-171450">
              <a:lnSpc>
                <a:spcPct val="100000"/>
              </a:lnSpc>
              <a:buClr>
                <a:srgbClr val="00569F"/>
              </a:buClr>
              <a:buSzPct val="66000"/>
              <a:buFont typeface="Wingdings" panose="05000000000000000000" pitchFamily="2" charset="2"/>
              <a:buChar char="n"/>
              <a:defRPr/>
            </a:lvl4pPr>
            <a:lvl5pPr marL="1543050" indent="-171450">
              <a:lnSpc>
                <a:spcPct val="100000"/>
              </a:lnSpc>
              <a:buClr>
                <a:srgbClr val="00569F"/>
              </a:buClr>
              <a:buSzPct val="66000"/>
              <a:buFont typeface="Wingdings" panose="05000000000000000000" pitchFamily="2" charset="2"/>
              <a:buChar char="n"/>
              <a:defRPr/>
            </a:lvl5pPr>
            <a:lvl6pPr marL="2057400" indent="-228600">
              <a:lnSpc>
                <a:spcPct val="100000"/>
              </a:lnSpc>
              <a:buClr>
                <a:srgbClr val="00569F"/>
              </a:buClr>
              <a:buSzPct val="66000"/>
              <a:buFont typeface="Wingdings" panose="05000000000000000000" pitchFamily="2" charset="2"/>
              <a:buChar char="n"/>
              <a:defRPr/>
            </a:lvl6pPr>
          </a:lstStyle>
          <a:p>
            <a:pPr lvl="0"/>
            <a:r>
              <a:rPr lang="zh-CN" altLang="en-US" dirty="0"/>
              <a:t>编辑母版文本样式</a:t>
            </a:r>
          </a:p>
          <a:p>
            <a:pPr lvl="2"/>
            <a:r>
              <a:rPr lang="zh-CN" altLang="en-US" dirty="0"/>
              <a:t>第二级</a:t>
            </a:r>
          </a:p>
          <a:p>
            <a:pPr lvl="3"/>
            <a:r>
              <a:rPr lang="zh-CN" altLang="en-US" dirty="0"/>
              <a:t>第三级</a:t>
            </a:r>
          </a:p>
          <a:p>
            <a:pPr lvl="4"/>
            <a:r>
              <a:rPr lang="zh-CN" altLang="en-US" dirty="0"/>
              <a:t>第四级</a:t>
            </a:r>
          </a:p>
          <a:p>
            <a:pPr lvl="5"/>
            <a:r>
              <a:rPr lang="zh-CN" altLang="en-US" dirty="0"/>
              <a:t>第五级</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内容-缩进-装饰1-白底">
    <p:spTree>
      <p:nvGrpSpPr>
        <p:cNvPr id="1" name=""/>
        <p:cNvGrpSpPr/>
        <p:nvPr/>
      </p:nvGrpSpPr>
      <p:grpSpPr>
        <a:xfrm>
          <a:off x="0" y="0"/>
          <a:ext cx="0" cy="0"/>
          <a:chOff x="0" y="0"/>
          <a:chExt cx="0" cy="0"/>
        </a:xfrm>
      </p:grpSpPr>
      <p:sp>
        <p:nvSpPr>
          <p:cNvPr id="11" name="矩形 10"/>
          <p:cNvSpPr/>
          <p:nvPr userDrawn="1"/>
        </p:nvSpPr>
        <p:spPr>
          <a:xfrm>
            <a:off x="1" y="1002453"/>
            <a:ext cx="12192000" cy="58555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3"/>
          <p:cNvSpPr>
            <a:spLocks noGrp="1"/>
          </p:cNvSpPr>
          <p:nvPr>
            <p:ph type="title"/>
          </p:nvPr>
        </p:nvSpPr>
        <p:spPr>
          <a:xfrm>
            <a:off x="539496" y="288497"/>
            <a:ext cx="10299954" cy="640080"/>
          </a:xfrm>
        </p:spPr>
        <p:txBody>
          <a:bodyPr rtlCol="0" anchor="b" anchorCtr="0">
            <a:normAutofit/>
          </a:bodyPr>
          <a:lstStyle>
            <a:lvl1pPr>
              <a:defRPr sz="2800">
                <a:solidFill>
                  <a:srgbClr val="00569F"/>
                </a:solidFill>
                <a:latin typeface="微软雅黑" panose="020B0503020204020204" pitchFamily="34" charset="-122"/>
                <a:ea typeface="微软雅黑" panose="020B0503020204020204" pitchFamily="34" charset="-122"/>
              </a:defRPr>
            </a:lvl1pPr>
          </a:lstStyle>
          <a:p>
            <a:pPr rtl="0"/>
            <a:r>
              <a:rPr lang="zh-CN" altLang="en-US"/>
              <a:t>单击此处编辑母版标题样式</a:t>
            </a:r>
            <a:endParaRPr lang="en-US" dirty="0"/>
          </a:p>
        </p:txBody>
      </p:sp>
      <p:sp>
        <p:nvSpPr>
          <p:cNvPr id="7" name="页脚占位符 4"/>
          <p:cNvSpPr>
            <a:spLocks noGrp="1"/>
          </p:cNvSpPr>
          <p:nvPr>
            <p:ph type="ftr" sz="quarter" idx="3"/>
          </p:nvPr>
        </p:nvSpPr>
        <p:spPr>
          <a:xfrm>
            <a:off x="539496" y="6456099"/>
            <a:ext cx="10679266" cy="250827"/>
          </a:xfrm>
          <a:prstGeom prst="rect">
            <a:avLst/>
          </a:prstGeom>
        </p:spPr>
        <p:txBody>
          <a:bodyPr vert="horz" lIns="91440" tIns="45720" rIns="91440" bIns="45720" rtlCol="0" anchor="ctr"/>
          <a:lstStyle>
            <a:lvl1pPr algn="l">
              <a:defRPr sz="1000" baseline="0">
                <a:solidFill>
                  <a:schemeClr val="bg1">
                    <a:lumMod val="75000"/>
                  </a:schemeClr>
                </a:solidFill>
                <a:latin typeface="微软雅黑" panose="020B0503020204020204" pitchFamily="34" charset="-122"/>
                <a:ea typeface="微软雅黑" panose="020B0503020204020204" pitchFamily="34" charset="-122"/>
              </a:defRPr>
            </a:lvl1pPr>
          </a:lstStyle>
          <a:p>
            <a:endParaRPr lang="zh-CN" altLang="en-US" dirty="0"/>
          </a:p>
        </p:txBody>
      </p:sp>
      <p:sp>
        <p:nvSpPr>
          <p:cNvPr id="8" name="幻灯片编号占位符 5"/>
          <p:cNvSpPr>
            <a:spLocks noGrp="1"/>
          </p:cNvSpPr>
          <p:nvPr>
            <p:ph type="sldNum" sz="quarter" idx="4"/>
          </p:nvPr>
        </p:nvSpPr>
        <p:spPr>
          <a:xfrm>
            <a:off x="11285369" y="6456099"/>
            <a:ext cx="652155" cy="250827"/>
          </a:xfrm>
          <a:prstGeom prst="rect">
            <a:avLst/>
          </a:prstGeom>
        </p:spPr>
        <p:txBody>
          <a:bodyPr vert="horz" lIns="91440" tIns="45720" rIns="91440" bIns="45720" rtlCol="0" anchor="ctr"/>
          <a:lstStyle>
            <a:lvl1pPr algn="r">
              <a:defRPr sz="1000" baseline="0">
                <a:solidFill>
                  <a:schemeClr val="bg1">
                    <a:lumMod val="85000"/>
                  </a:schemeClr>
                </a:solidFill>
                <a:latin typeface="微软雅黑" panose="020B0503020204020204" pitchFamily="34" charset="-122"/>
                <a:ea typeface="微软雅黑" panose="020B0503020204020204" pitchFamily="34" charset="-122"/>
              </a:defRPr>
            </a:lvl1pPr>
          </a:lstStyle>
          <a:p>
            <a:fld id="{9860EDB8-5305-433F-BE41-D7A86D811DB3}" type="slidenum">
              <a:rPr lang="en-US" smtClean="0"/>
              <a:t>‹#›</a:t>
            </a:fld>
            <a:endParaRPr lang="en-US" dirty="0"/>
          </a:p>
        </p:txBody>
      </p:sp>
      <p:grpSp>
        <p:nvGrpSpPr>
          <p:cNvPr id="6" name="组合 5"/>
          <p:cNvGrpSpPr/>
          <p:nvPr userDrawn="1"/>
        </p:nvGrpSpPr>
        <p:grpSpPr>
          <a:xfrm>
            <a:off x="254475" y="-1"/>
            <a:ext cx="89820" cy="928578"/>
            <a:chOff x="368214" y="1601734"/>
            <a:chExt cx="107088" cy="773251"/>
          </a:xfrm>
        </p:grpSpPr>
        <p:sp>
          <p:nvSpPr>
            <p:cNvPr id="9" name="矩形 8"/>
            <p:cNvSpPr/>
            <p:nvPr userDrawn="1"/>
          </p:nvSpPr>
          <p:spPr>
            <a:xfrm>
              <a:off x="368214" y="1601734"/>
              <a:ext cx="61369" cy="773251"/>
            </a:xfrm>
            <a:prstGeom prst="rect">
              <a:avLst/>
            </a:prstGeom>
            <a:solidFill>
              <a:srgbClr val="005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429583" y="1601734"/>
              <a:ext cx="45719" cy="773251"/>
            </a:xfrm>
            <a:prstGeom prst="rect">
              <a:avLst/>
            </a:prstGeom>
            <a:solidFill>
              <a:srgbClr val="005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内容占位符 4"/>
          <p:cNvSpPr>
            <a:spLocks noGrp="1"/>
          </p:cNvSpPr>
          <p:nvPr>
            <p:ph sz="quarter" idx="11" hasCustomPrompt="1"/>
          </p:nvPr>
        </p:nvSpPr>
        <p:spPr>
          <a:xfrm>
            <a:off x="539496" y="1435607"/>
            <a:ext cx="11083817" cy="4652209"/>
          </a:xfrm>
        </p:spPr>
        <p:txBody>
          <a:bodyPr/>
          <a:lstStyle>
            <a:lvl1pPr marL="285750" indent="-285750">
              <a:lnSpc>
                <a:spcPct val="100000"/>
              </a:lnSpc>
              <a:buClr>
                <a:srgbClr val="00569F"/>
              </a:buClr>
              <a:buSzPct val="66000"/>
              <a:buFont typeface="Wingdings" panose="05000000000000000000" pitchFamily="2" charset="2"/>
              <a:buChar char="n"/>
              <a:defRPr sz="1600"/>
            </a:lvl1pPr>
            <a:lvl2pPr marL="171450" indent="-171450">
              <a:buClr>
                <a:srgbClr val="006BC4"/>
              </a:buClr>
              <a:buSzPct val="66000"/>
              <a:buFont typeface="Wingdings" panose="05000000000000000000" pitchFamily="2" charset="2"/>
              <a:buChar char="n"/>
              <a:defRPr/>
            </a:lvl2pPr>
            <a:lvl3pPr marL="628650" indent="-171450">
              <a:lnSpc>
                <a:spcPct val="100000"/>
              </a:lnSpc>
              <a:buClr>
                <a:srgbClr val="00569F"/>
              </a:buClr>
              <a:buSzPct val="66000"/>
              <a:buFont typeface="Wingdings" panose="05000000000000000000" pitchFamily="2" charset="2"/>
              <a:buChar char="n"/>
              <a:defRPr/>
            </a:lvl3pPr>
            <a:lvl4pPr marL="1085850" indent="-171450">
              <a:lnSpc>
                <a:spcPct val="100000"/>
              </a:lnSpc>
              <a:buClr>
                <a:srgbClr val="00569F"/>
              </a:buClr>
              <a:buSzPct val="66000"/>
              <a:buFont typeface="Wingdings" panose="05000000000000000000" pitchFamily="2" charset="2"/>
              <a:buChar char="n"/>
              <a:defRPr/>
            </a:lvl4pPr>
            <a:lvl5pPr marL="1543050" indent="-171450">
              <a:lnSpc>
                <a:spcPct val="100000"/>
              </a:lnSpc>
              <a:buClr>
                <a:srgbClr val="00569F"/>
              </a:buClr>
              <a:buSzPct val="66000"/>
              <a:buFont typeface="Wingdings" panose="05000000000000000000" pitchFamily="2" charset="2"/>
              <a:buChar char="n"/>
              <a:defRPr/>
            </a:lvl5pPr>
            <a:lvl6pPr marL="2057400" indent="-228600">
              <a:lnSpc>
                <a:spcPct val="100000"/>
              </a:lnSpc>
              <a:buClr>
                <a:srgbClr val="00569F"/>
              </a:buClr>
              <a:buSzPct val="66000"/>
              <a:buFont typeface="Wingdings" panose="05000000000000000000" pitchFamily="2" charset="2"/>
              <a:buChar char="n"/>
              <a:defRPr/>
            </a:lvl6pPr>
          </a:lstStyle>
          <a:p>
            <a:pPr lvl="0"/>
            <a:r>
              <a:rPr lang="zh-CN" altLang="en-US" dirty="0"/>
              <a:t>编辑母版文本样式</a:t>
            </a:r>
          </a:p>
          <a:p>
            <a:pPr lvl="2"/>
            <a:r>
              <a:rPr lang="zh-CN" altLang="en-US" dirty="0"/>
              <a:t>第二级</a:t>
            </a:r>
          </a:p>
          <a:p>
            <a:pPr lvl="3"/>
            <a:r>
              <a:rPr lang="zh-CN" altLang="en-US" dirty="0"/>
              <a:t>第三级</a:t>
            </a:r>
          </a:p>
          <a:p>
            <a:pPr lvl="4"/>
            <a:r>
              <a:rPr lang="zh-CN" altLang="en-US" dirty="0"/>
              <a:t>第四级</a:t>
            </a:r>
          </a:p>
          <a:p>
            <a:pPr lvl="5"/>
            <a:r>
              <a:rPr lang="zh-CN" altLang="en-US" dirty="0"/>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标题和内容-缩进-无Logo">
    <p:spTree>
      <p:nvGrpSpPr>
        <p:cNvPr id="1" name=""/>
        <p:cNvGrpSpPr/>
        <p:nvPr/>
      </p:nvGrpSpPr>
      <p:grpSpPr>
        <a:xfrm>
          <a:off x="0" y="0"/>
          <a:ext cx="0" cy="0"/>
          <a:chOff x="0" y="0"/>
          <a:chExt cx="0" cy="0"/>
        </a:xfrm>
      </p:grpSpPr>
      <p:sp>
        <p:nvSpPr>
          <p:cNvPr id="7" name="页脚占位符 4"/>
          <p:cNvSpPr>
            <a:spLocks noGrp="1"/>
          </p:cNvSpPr>
          <p:nvPr>
            <p:ph type="ftr" sz="quarter" idx="3"/>
          </p:nvPr>
        </p:nvSpPr>
        <p:spPr>
          <a:xfrm>
            <a:off x="539496" y="6456099"/>
            <a:ext cx="10679266" cy="250827"/>
          </a:xfrm>
          <a:prstGeom prst="rect">
            <a:avLst/>
          </a:prstGeom>
        </p:spPr>
        <p:txBody>
          <a:bodyPr vert="horz" lIns="91440" tIns="45720" rIns="91440" bIns="45720" rtlCol="0" anchor="ctr"/>
          <a:lstStyle>
            <a:lvl1pPr algn="l">
              <a:defRPr sz="1000" baseline="0">
                <a:solidFill>
                  <a:schemeClr val="bg1">
                    <a:lumMod val="75000"/>
                  </a:schemeClr>
                </a:solidFill>
                <a:latin typeface="微软雅黑" panose="020B0503020204020204" pitchFamily="34" charset="-122"/>
                <a:ea typeface="微软雅黑" panose="020B0503020204020204" pitchFamily="34" charset="-122"/>
              </a:defRPr>
            </a:lvl1pPr>
          </a:lstStyle>
          <a:p>
            <a:endParaRPr lang="zh-CN" altLang="en-US" dirty="0"/>
          </a:p>
        </p:txBody>
      </p:sp>
      <p:sp>
        <p:nvSpPr>
          <p:cNvPr id="8" name="幻灯片编号占位符 5"/>
          <p:cNvSpPr>
            <a:spLocks noGrp="1"/>
          </p:cNvSpPr>
          <p:nvPr>
            <p:ph type="sldNum" sz="quarter" idx="4"/>
          </p:nvPr>
        </p:nvSpPr>
        <p:spPr>
          <a:xfrm>
            <a:off x="11285369" y="6456099"/>
            <a:ext cx="652155" cy="250827"/>
          </a:xfrm>
          <a:prstGeom prst="rect">
            <a:avLst/>
          </a:prstGeom>
        </p:spPr>
        <p:txBody>
          <a:bodyPr vert="horz" lIns="91440" tIns="45720" rIns="91440" bIns="45720" rtlCol="0" anchor="ctr"/>
          <a:lstStyle>
            <a:lvl1pPr algn="r">
              <a:defRPr sz="1000" baseline="0">
                <a:solidFill>
                  <a:schemeClr val="bg1">
                    <a:lumMod val="85000"/>
                  </a:schemeClr>
                </a:solidFill>
                <a:latin typeface="微软雅黑" panose="020B0503020204020204" pitchFamily="34" charset="-122"/>
                <a:ea typeface="微软雅黑" panose="020B0503020204020204" pitchFamily="34" charset="-122"/>
              </a:defRPr>
            </a:lvl1pPr>
          </a:lstStyle>
          <a:p>
            <a:fld id="{9860EDB8-5305-433F-BE41-D7A86D811DB3}" type="slidenum">
              <a:rPr lang="en-US" smtClean="0"/>
              <a:t>‹#›</a:t>
            </a:fld>
            <a:endParaRPr lang="en-US" dirty="0"/>
          </a:p>
        </p:txBody>
      </p:sp>
      <p:sp>
        <p:nvSpPr>
          <p:cNvPr id="9" name="矩形 8"/>
          <p:cNvSpPr/>
          <p:nvPr userDrawn="1"/>
        </p:nvSpPr>
        <p:spPr>
          <a:xfrm>
            <a:off x="10575235" y="0"/>
            <a:ext cx="1616765" cy="994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3"/>
          <p:cNvSpPr>
            <a:spLocks noGrp="1"/>
          </p:cNvSpPr>
          <p:nvPr>
            <p:ph type="title"/>
          </p:nvPr>
        </p:nvSpPr>
        <p:spPr>
          <a:xfrm>
            <a:off x="539496" y="288497"/>
            <a:ext cx="11398028" cy="640080"/>
          </a:xfrm>
        </p:spPr>
        <p:txBody>
          <a:bodyPr rtlCol="0" anchor="b" anchorCtr="0">
            <a:normAutofit/>
          </a:bodyPr>
          <a:lstStyle>
            <a:lvl1pPr>
              <a:defRPr sz="2800">
                <a:solidFill>
                  <a:srgbClr val="00569F"/>
                </a:solidFill>
                <a:latin typeface="微软雅黑" panose="020B0503020204020204" pitchFamily="34" charset="-122"/>
                <a:ea typeface="微软雅黑" panose="020B0503020204020204" pitchFamily="34" charset="-122"/>
              </a:defRPr>
            </a:lvl1pPr>
          </a:lstStyle>
          <a:p>
            <a:pPr rtl="0"/>
            <a:r>
              <a:rPr lang="zh-CN" altLang="en-US"/>
              <a:t>单击此处编辑母版标题样式</a:t>
            </a:r>
            <a:endParaRPr lang="en-US" dirty="0"/>
          </a:p>
        </p:txBody>
      </p:sp>
      <p:sp>
        <p:nvSpPr>
          <p:cNvPr id="11" name="内容占位符 4"/>
          <p:cNvSpPr>
            <a:spLocks noGrp="1"/>
          </p:cNvSpPr>
          <p:nvPr>
            <p:ph sz="quarter" idx="11" hasCustomPrompt="1"/>
          </p:nvPr>
        </p:nvSpPr>
        <p:spPr>
          <a:xfrm>
            <a:off x="539496" y="1435607"/>
            <a:ext cx="11083817" cy="4652209"/>
          </a:xfrm>
        </p:spPr>
        <p:txBody>
          <a:bodyPr/>
          <a:lstStyle>
            <a:lvl1pPr marL="285750" indent="-285750">
              <a:lnSpc>
                <a:spcPct val="100000"/>
              </a:lnSpc>
              <a:buClr>
                <a:srgbClr val="00569F"/>
              </a:buClr>
              <a:buSzPct val="66000"/>
              <a:buFont typeface="Wingdings" panose="05000000000000000000" pitchFamily="2" charset="2"/>
              <a:buChar char="n"/>
              <a:defRPr sz="1600"/>
            </a:lvl1pPr>
            <a:lvl2pPr marL="171450" indent="-171450">
              <a:buClr>
                <a:srgbClr val="006BC4"/>
              </a:buClr>
              <a:buSzPct val="66000"/>
              <a:buFont typeface="Wingdings" panose="05000000000000000000" pitchFamily="2" charset="2"/>
              <a:buChar char="n"/>
              <a:defRPr/>
            </a:lvl2pPr>
            <a:lvl3pPr marL="628650" indent="-171450">
              <a:lnSpc>
                <a:spcPct val="100000"/>
              </a:lnSpc>
              <a:buClr>
                <a:srgbClr val="00569F"/>
              </a:buClr>
              <a:buSzPct val="66000"/>
              <a:buFont typeface="Wingdings" panose="05000000000000000000" pitchFamily="2" charset="2"/>
              <a:buChar char="n"/>
              <a:defRPr/>
            </a:lvl3pPr>
            <a:lvl4pPr marL="1085850" indent="-171450">
              <a:lnSpc>
                <a:spcPct val="100000"/>
              </a:lnSpc>
              <a:buClr>
                <a:srgbClr val="00569F"/>
              </a:buClr>
              <a:buSzPct val="66000"/>
              <a:buFont typeface="Wingdings" panose="05000000000000000000" pitchFamily="2" charset="2"/>
              <a:buChar char="n"/>
              <a:defRPr/>
            </a:lvl4pPr>
            <a:lvl5pPr marL="1543050" indent="-171450">
              <a:lnSpc>
                <a:spcPct val="100000"/>
              </a:lnSpc>
              <a:buClr>
                <a:srgbClr val="00569F"/>
              </a:buClr>
              <a:buSzPct val="66000"/>
              <a:buFont typeface="Wingdings" panose="05000000000000000000" pitchFamily="2" charset="2"/>
              <a:buChar char="n"/>
              <a:defRPr/>
            </a:lvl5pPr>
            <a:lvl6pPr marL="2057400" indent="-228600">
              <a:lnSpc>
                <a:spcPct val="100000"/>
              </a:lnSpc>
              <a:buClr>
                <a:srgbClr val="00569F"/>
              </a:buClr>
              <a:buSzPct val="66000"/>
              <a:buFont typeface="Wingdings" panose="05000000000000000000" pitchFamily="2" charset="2"/>
              <a:buChar char="n"/>
              <a:defRPr/>
            </a:lvl6pPr>
          </a:lstStyle>
          <a:p>
            <a:pPr lvl="0"/>
            <a:r>
              <a:rPr lang="zh-CN" altLang="en-US" dirty="0"/>
              <a:t>编辑母版文本样式</a:t>
            </a:r>
          </a:p>
          <a:p>
            <a:pPr lvl="2"/>
            <a:r>
              <a:rPr lang="zh-CN" altLang="en-US" dirty="0"/>
              <a:t>第二级</a:t>
            </a:r>
          </a:p>
          <a:p>
            <a:pPr lvl="3"/>
            <a:r>
              <a:rPr lang="zh-CN" altLang="en-US" dirty="0"/>
              <a:t>第三级</a:t>
            </a:r>
          </a:p>
          <a:p>
            <a:pPr lvl="4"/>
            <a:r>
              <a:rPr lang="zh-CN" altLang="en-US" dirty="0"/>
              <a:t>第四级</a:t>
            </a:r>
          </a:p>
          <a:p>
            <a:pPr lvl="5"/>
            <a:r>
              <a:rPr lang="zh-CN" altLang="en-US" dirty="0"/>
              <a:t>第五级</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章节标题-浅色">
    <p:spTree>
      <p:nvGrpSpPr>
        <p:cNvPr id="1" name=""/>
        <p:cNvGrpSpPr/>
        <p:nvPr/>
      </p:nvGrpSpPr>
      <p:grpSpPr>
        <a:xfrm>
          <a:off x="0" y="0"/>
          <a:ext cx="0" cy="0"/>
          <a:chOff x="0" y="0"/>
          <a:chExt cx="0" cy="0"/>
        </a:xfrm>
      </p:grpSpPr>
      <p:sp>
        <p:nvSpPr>
          <p:cNvPr id="8" name="矩形 7"/>
          <p:cNvSpPr/>
          <p:nvPr userDrawn="1"/>
        </p:nvSpPr>
        <p:spPr>
          <a:xfrm>
            <a:off x="5142688" y="3631929"/>
            <a:ext cx="7049311" cy="893735"/>
          </a:xfrm>
          <a:prstGeom prst="rect">
            <a:avLst/>
          </a:prstGeom>
          <a:solidFill>
            <a:srgbClr val="006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title"/>
          </p:nvPr>
        </p:nvSpPr>
        <p:spPr>
          <a:xfrm>
            <a:off x="5142686" y="3758756"/>
            <a:ext cx="6551773" cy="640080"/>
          </a:xfrm>
        </p:spPr>
        <p:txBody>
          <a:bodyPr rtlCol="0">
            <a:normAutofit/>
          </a:bodyPr>
          <a:lstStyle>
            <a:lvl1pPr algn="l">
              <a:defRPr sz="3600" b="1">
                <a:solidFill>
                  <a:schemeClr val="bg1"/>
                </a:solidFill>
                <a:latin typeface="微软雅黑" panose="020B0503020204020204" pitchFamily="34" charset="-122"/>
                <a:ea typeface="微软雅黑" panose="020B0503020204020204" pitchFamily="34" charset="-122"/>
              </a:defRPr>
            </a:lvl1pPr>
          </a:lstStyle>
          <a:p>
            <a:pPr rtl="0"/>
            <a:r>
              <a:rPr lang="zh-CN" altLang="en-US" dirty="0"/>
              <a:t>单击此处编辑母版标题样式</a:t>
            </a:r>
            <a:endParaRPr lang="en-US" dirty="0"/>
          </a:p>
        </p:txBody>
      </p:sp>
      <p:sp>
        <p:nvSpPr>
          <p:cNvPr id="6" name="内容占位符 10"/>
          <p:cNvSpPr>
            <a:spLocks noGrp="1"/>
          </p:cNvSpPr>
          <p:nvPr>
            <p:ph sz="quarter" idx="13" hasCustomPrompt="1"/>
          </p:nvPr>
        </p:nvSpPr>
        <p:spPr>
          <a:xfrm>
            <a:off x="0" y="-1877811"/>
            <a:ext cx="5142689" cy="9634877"/>
          </a:xfrm>
        </p:spPr>
        <p:txBody>
          <a:bodyPr wrap="none" lIns="0" tIns="0" rIns="0" bIns="0" anchor="ctr">
            <a:noAutofit/>
          </a:bodyPr>
          <a:lstStyle>
            <a:lvl1pPr algn="ctr">
              <a:defRPr sz="69800">
                <a:solidFill>
                  <a:srgbClr val="00569F"/>
                </a:solidFill>
                <a:effectLst>
                  <a:outerShdw blurRad="76200" dist="12700" dir="2700000" algn="tl" rotWithShape="0">
                    <a:schemeClr val="tx1">
                      <a:lumMod val="75000"/>
                      <a:lumOff val="25000"/>
                      <a:alpha val="40000"/>
                    </a:schemeClr>
                  </a:outerShdw>
                </a:effectLst>
                <a:latin typeface="Impact" panose="020B0806030902050204" pitchFamily="34" charset="0"/>
              </a:defRPr>
            </a:lvl1pPr>
          </a:lstStyle>
          <a:p>
            <a:pPr lvl="0"/>
            <a:r>
              <a:rPr lang="en-US" altLang="zh-CN" dirty="0"/>
              <a:t>1</a:t>
            </a:r>
            <a:endParaRPr lang="zh-CN" altLang="en-US" dirty="0"/>
          </a:p>
        </p:txBody>
      </p:sp>
      <p:sp>
        <p:nvSpPr>
          <p:cNvPr id="12" name="内容占位符 24"/>
          <p:cNvSpPr>
            <a:spLocks noGrp="1"/>
          </p:cNvSpPr>
          <p:nvPr>
            <p:ph sz="quarter" idx="14" hasCustomPrompt="1"/>
          </p:nvPr>
        </p:nvSpPr>
        <p:spPr>
          <a:xfrm>
            <a:off x="5142685" y="2301431"/>
            <a:ext cx="6551774" cy="1457325"/>
          </a:xfrm>
        </p:spPr>
        <p:txBody>
          <a:bodyPr>
            <a:normAutofit/>
          </a:bodyPr>
          <a:lstStyle>
            <a:lvl1pPr algn="l">
              <a:defRPr sz="5400" b="0">
                <a:solidFill>
                  <a:srgbClr val="00569F"/>
                </a:solidFill>
              </a:defRPr>
            </a:lvl1pPr>
          </a:lstStyle>
          <a:p>
            <a:pPr lvl="0"/>
            <a:r>
              <a:rPr lang="zh-CN" altLang="en-US" dirty="0"/>
              <a:t>第一篇</a:t>
            </a:r>
          </a:p>
        </p:txBody>
      </p:sp>
      <p:grpSp>
        <p:nvGrpSpPr>
          <p:cNvPr id="13" name="组合 12"/>
          <p:cNvGrpSpPr/>
          <p:nvPr userDrawn="1"/>
        </p:nvGrpSpPr>
        <p:grpSpPr>
          <a:xfrm>
            <a:off x="11106182" y="809"/>
            <a:ext cx="831342" cy="928579"/>
            <a:chOff x="10453346" y="-2"/>
            <a:chExt cx="831342" cy="928579"/>
          </a:xfrm>
        </p:grpSpPr>
        <p:sp>
          <p:nvSpPr>
            <p:cNvPr id="14" name="矩形 13"/>
            <p:cNvSpPr/>
            <p:nvPr userDrawn="1"/>
          </p:nvSpPr>
          <p:spPr>
            <a:xfrm>
              <a:off x="10453346" y="-2"/>
              <a:ext cx="831342" cy="928579"/>
            </a:xfrm>
            <a:prstGeom prst="rect">
              <a:avLst/>
            </a:prstGeom>
            <a:solidFill>
              <a:srgbClr val="005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userDrawn="1"/>
          </p:nvPicPr>
          <p:blipFill rotWithShape="1">
            <a:blip r:embed="rId2" cstate="print">
              <a:extLst>
                <a:ext uri="{28A0092B-C50C-407E-A947-70E740481C1C}">
                  <a14:useLocalDpi xmlns:a14="http://schemas.microsoft.com/office/drawing/2010/main" val="0"/>
                </a:ext>
              </a:extLst>
            </a:blip>
            <a:srcRect r="49292"/>
            <a:stretch>
              <a:fillRect/>
            </a:stretch>
          </p:blipFill>
          <p:spPr>
            <a:xfrm>
              <a:off x="10543166" y="505747"/>
              <a:ext cx="651703" cy="322802"/>
            </a:xfrm>
            <a:prstGeom prst="rect">
              <a:avLst/>
            </a:prstGeom>
          </p:spPr>
        </p:pic>
      </p:grpSp>
      <p:sp>
        <p:nvSpPr>
          <p:cNvPr id="9" name="文本占位符 3"/>
          <p:cNvSpPr>
            <a:spLocks noGrp="1"/>
          </p:cNvSpPr>
          <p:nvPr>
            <p:ph type="body" sz="quarter" idx="15" hasCustomPrompt="1"/>
          </p:nvPr>
        </p:nvSpPr>
        <p:spPr>
          <a:xfrm>
            <a:off x="5142685" y="4525663"/>
            <a:ext cx="6551774" cy="1044575"/>
          </a:xfrm>
        </p:spPr>
        <p:txBody>
          <a:bodyPr>
            <a:normAutofit/>
          </a:bodyPr>
          <a:lstStyle>
            <a:lvl1pPr algn="l">
              <a:defRPr sz="1800">
                <a:solidFill>
                  <a:schemeClr val="tx1">
                    <a:lumMod val="50000"/>
                    <a:lumOff val="50000"/>
                  </a:schemeClr>
                </a:solidFill>
              </a:defRPr>
            </a:lvl1pPr>
            <a:lvl2pPr marL="0" indent="0">
              <a:buNone/>
              <a:defRPr/>
            </a:lvl2pPr>
          </a:lstStyle>
          <a:p>
            <a:pPr lvl="0"/>
            <a:r>
              <a:rPr lang="zh-CN" altLang="en-US" dirty="0"/>
              <a:t>章节副标题</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章节标题-深色">
    <p:spTree>
      <p:nvGrpSpPr>
        <p:cNvPr id="1" name=""/>
        <p:cNvGrpSpPr/>
        <p:nvPr/>
      </p:nvGrpSpPr>
      <p:grpSpPr>
        <a:xfrm>
          <a:off x="0" y="0"/>
          <a:ext cx="0" cy="0"/>
          <a:chOff x="0" y="0"/>
          <a:chExt cx="0" cy="0"/>
        </a:xfrm>
      </p:grpSpPr>
      <p:sp>
        <p:nvSpPr>
          <p:cNvPr id="9" name="矩形 8"/>
          <p:cNvSpPr/>
          <p:nvPr userDrawn="1"/>
        </p:nvSpPr>
        <p:spPr>
          <a:xfrm>
            <a:off x="0" y="0"/>
            <a:ext cx="12192000" cy="6858000"/>
          </a:xfrm>
          <a:prstGeom prst="rect">
            <a:avLst/>
          </a:prstGeom>
          <a:solidFill>
            <a:srgbClr val="005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灯片编号占位符 4"/>
          <p:cNvSpPr>
            <a:spLocks noGrp="1"/>
          </p:cNvSpPr>
          <p:nvPr>
            <p:ph type="sldNum" sz="quarter" idx="12"/>
          </p:nvPr>
        </p:nvSpPr>
        <p:spPr/>
        <p:txBody>
          <a:bodyPr/>
          <a:lstStyle/>
          <a:p>
            <a:fld id="{9860EDB8-5305-433F-BE41-D7A86D811DB3}" type="slidenum">
              <a:rPr lang="en-US" altLang="zh-CN" noProof="0" smtClean="0"/>
              <a:t>‹#›</a:t>
            </a:fld>
            <a:endParaRPr lang="zh-CN" altLang="en-US" noProof="0" dirty="0"/>
          </a:p>
        </p:txBody>
      </p:sp>
      <p:sp>
        <p:nvSpPr>
          <p:cNvPr id="19" name="矩形 18"/>
          <p:cNvSpPr/>
          <p:nvPr userDrawn="1"/>
        </p:nvSpPr>
        <p:spPr>
          <a:xfrm>
            <a:off x="0" y="3631929"/>
            <a:ext cx="12192000" cy="893735"/>
          </a:xfrm>
          <a:prstGeom prst="rect">
            <a:avLst/>
          </a:prstGeom>
          <a:solidFill>
            <a:srgbClr val="006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内容占位符 10"/>
          <p:cNvSpPr>
            <a:spLocks noGrp="1"/>
          </p:cNvSpPr>
          <p:nvPr>
            <p:ph sz="quarter" idx="13" hasCustomPrompt="1"/>
          </p:nvPr>
        </p:nvSpPr>
        <p:spPr>
          <a:xfrm>
            <a:off x="0" y="-1877811"/>
            <a:ext cx="5142689" cy="9634877"/>
          </a:xfrm>
        </p:spPr>
        <p:txBody>
          <a:bodyPr wrap="none" lIns="0" tIns="0" rIns="0" bIns="0" anchor="ctr">
            <a:noAutofit/>
          </a:bodyPr>
          <a:lstStyle>
            <a:lvl1pPr algn="ctr">
              <a:defRPr sz="69800">
                <a:solidFill>
                  <a:schemeClr val="bg1"/>
                </a:solidFill>
                <a:effectLst>
                  <a:outerShdw blurRad="76200" dist="12700" dir="2700000" algn="tl" rotWithShape="0">
                    <a:schemeClr val="tx1">
                      <a:lumMod val="75000"/>
                      <a:lumOff val="25000"/>
                      <a:alpha val="40000"/>
                    </a:schemeClr>
                  </a:outerShdw>
                </a:effectLst>
                <a:latin typeface="Impact" panose="020B0806030902050204" pitchFamily="34" charset="0"/>
              </a:defRPr>
            </a:lvl1pPr>
          </a:lstStyle>
          <a:p>
            <a:pPr lvl="0"/>
            <a:r>
              <a:rPr lang="en-US" altLang="zh-CN" dirty="0"/>
              <a:t>1</a:t>
            </a:r>
            <a:endParaRPr lang="zh-CN" altLang="en-US" dirty="0"/>
          </a:p>
        </p:txBody>
      </p:sp>
      <p:sp>
        <p:nvSpPr>
          <p:cNvPr id="2" name="标题 1"/>
          <p:cNvSpPr>
            <a:spLocks noGrp="1"/>
          </p:cNvSpPr>
          <p:nvPr>
            <p:ph type="title"/>
          </p:nvPr>
        </p:nvSpPr>
        <p:spPr>
          <a:xfrm>
            <a:off x="4917281" y="3758756"/>
            <a:ext cx="6500019" cy="640080"/>
          </a:xfrm>
        </p:spPr>
        <p:txBody>
          <a:bodyPr>
            <a:noAutofit/>
          </a:bodyPr>
          <a:lstStyle>
            <a:lvl1pPr algn="r">
              <a:defRPr sz="3600" b="1">
                <a:solidFill>
                  <a:schemeClr val="bg1"/>
                </a:solidFill>
              </a:defRPr>
            </a:lvl1pPr>
          </a:lstStyle>
          <a:p>
            <a:r>
              <a:rPr lang="zh-CN" altLang="en-US" dirty="0"/>
              <a:t>单击此处编辑母版标题样式</a:t>
            </a:r>
          </a:p>
        </p:txBody>
      </p:sp>
      <p:grpSp>
        <p:nvGrpSpPr>
          <p:cNvPr id="21" name="组合 20"/>
          <p:cNvGrpSpPr/>
          <p:nvPr userDrawn="1"/>
        </p:nvGrpSpPr>
        <p:grpSpPr>
          <a:xfrm>
            <a:off x="11106182" y="809"/>
            <a:ext cx="831342" cy="928579"/>
            <a:chOff x="10453346" y="-2"/>
            <a:chExt cx="831342" cy="928579"/>
          </a:xfrm>
        </p:grpSpPr>
        <p:sp>
          <p:nvSpPr>
            <p:cNvPr id="22" name="矩形 21"/>
            <p:cNvSpPr/>
            <p:nvPr userDrawn="1"/>
          </p:nvSpPr>
          <p:spPr>
            <a:xfrm>
              <a:off x="10453346" y="-2"/>
              <a:ext cx="831342" cy="928579"/>
            </a:xfrm>
            <a:prstGeom prst="rect">
              <a:avLst/>
            </a:prstGeom>
            <a:solidFill>
              <a:srgbClr val="005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p:cNvPicPr>
              <a:picLocks noChangeAspect="1"/>
            </p:cNvPicPr>
            <p:nvPr userDrawn="1"/>
          </p:nvPicPr>
          <p:blipFill rotWithShape="1">
            <a:blip r:embed="rId2" cstate="print">
              <a:extLst>
                <a:ext uri="{28A0092B-C50C-407E-A947-70E740481C1C}">
                  <a14:useLocalDpi xmlns:a14="http://schemas.microsoft.com/office/drawing/2010/main" val="0"/>
                </a:ext>
              </a:extLst>
            </a:blip>
            <a:srcRect r="49292"/>
            <a:stretch>
              <a:fillRect/>
            </a:stretch>
          </p:blipFill>
          <p:spPr>
            <a:xfrm>
              <a:off x="10543166" y="505747"/>
              <a:ext cx="651703" cy="322802"/>
            </a:xfrm>
            <a:prstGeom prst="rect">
              <a:avLst/>
            </a:prstGeom>
          </p:spPr>
        </p:pic>
      </p:grpSp>
      <p:sp>
        <p:nvSpPr>
          <p:cNvPr id="25" name="内容占位符 24"/>
          <p:cNvSpPr>
            <a:spLocks noGrp="1"/>
          </p:cNvSpPr>
          <p:nvPr>
            <p:ph sz="quarter" idx="14" hasCustomPrompt="1"/>
          </p:nvPr>
        </p:nvSpPr>
        <p:spPr>
          <a:xfrm>
            <a:off x="4917281" y="2301431"/>
            <a:ext cx="6500019" cy="1457325"/>
          </a:xfrm>
        </p:spPr>
        <p:txBody>
          <a:bodyPr>
            <a:normAutofit/>
          </a:bodyPr>
          <a:lstStyle>
            <a:lvl1pPr algn="r">
              <a:defRPr sz="5400" b="0">
                <a:solidFill>
                  <a:schemeClr val="bg1"/>
                </a:solidFill>
              </a:defRPr>
            </a:lvl1pPr>
          </a:lstStyle>
          <a:p>
            <a:pPr lvl="0"/>
            <a:r>
              <a:rPr lang="zh-CN" altLang="en-US" dirty="0"/>
              <a:t>第一篇</a:t>
            </a:r>
          </a:p>
        </p:txBody>
      </p:sp>
      <p:sp>
        <p:nvSpPr>
          <p:cNvPr id="4" name="文本占位符 3"/>
          <p:cNvSpPr>
            <a:spLocks noGrp="1"/>
          </p:cNvSpPr>
          <p:nvPr>
            <p:ph type="body" sz="quarter" idx="15" hasCustomPrompt="1"/>
          </p:nvPr>
        </p:nvSpPr>
        <p:spPr>
          <a:xfrm>
            <a:off x="4917281" y="4525663"/>
            <a:ext cx="6500019" cy="1044575"/>
          </a:xfrm>
        </p:spPr>
        <p:txBody>
          <a:bodyPr>
            <a:normAutofit/>
          </a:bodyPr>
          <a:lstStyle>
            <a:lvl1pPr algn="r">
              <a:defRPr sz="1800">
                <a:solidFill>
                  <a:schemeClr val="tx2">
                    <a:lumMod val="20000"/>
                    <a:lumOff val="80000"/>
                  </a:schemeClr>
                </a:solidFill>
              </a:defRPr>
            </a:lvl1pPr>
            <a:lvl2pPr marL="0" indent="0">
              <a:buNone/>
              <a:defRPr/>
            </a:lvl2pPr>
          </a:lstStyle>
          <a:p>
            <a:pPr lvl="0"/>
            <a:r>
              <a:rPr lang="zh-CN" altLang="en-US" dirty="0"/>
              <a:t>章节副标题</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p>
            <a:endParaRPr lang="zh-CN" altLang="en-US" dirty="0"/>
          </a:p>
        </p:txBody>
      </p:sp>
      <p:sp>
        <p:nvSpPr>
          <p:cNvPr id="4" name="灯片编号占位符 3"/>
          <p:cNvSpPr>
            <a:spLocks noGrp="1"/>
          </p:cNvSpPr>
          <p:nvPr>
            <p:ph type="sldNum" sz="quarter" idx="11"/>
          </p:nvPr>
        </p:nvSpPr>
        <p:spPr/>
        <p:txBody>
          <a:bodyPr/>
          <a:lstStyle/>
          <a:p>
            <a:fld id="{9860EDB8-5305-433F-BE41-D7A86D811DB3}" type="slidenum">
              <a:rPr lang="en-US" altLang="zh-CN" smtClean="0"/>
              <a:t>‹#›</a:t>
            </a:fld>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仅标题-白底">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p>
            <a:endParaRPr lang="zh-CN" altLang="en-US" dirty="0"/>
          </a:p>
        </p:txBody>
      </p:sp>
      <p:sp>
        <p:nvSpPr>
          <p:cNvPr id="4" name="灯片编号占位符 3"/>
          <p:cNvSpPr>
            <a:spLocks noGrp="1"/>
          </p:cNvSpPr>
          <p:nvPr>
            <p:ph type="sldNum" sz="quarter" idx="11"/>
          </p:nvPr>
        </p:nvSpPr>
        <p:spPr/>
        <p:txBody>
          <a:bodyPr/>
          <a:lstStyle/>
          <a:p>
            <a:fld id="{9860EDB8-5305-433F-BE41-D7A86D811DB3}" type="slidenum">
              <a:rPr lang="en-US" altLang="zh-CN" smtClean="0"/>
              <a:t>‹#›</a:t>
            </a:fld>
            <a:endParaRPr lang="zh-CN" altLang="en-US" dirty="0"/>
          </a:p>
        </p:txBody>
      </p:sp>
      <p:grpSp>
        <p:nvGrpSpPr>
          <p:cNvPr id="5" name="组合 4"/>
          <p:cNvGrpSpPr/>
          <p:nvPr userDrawn="1"/>
        </p:nvGrpSpPr>
        <p:grpSpPr>
          <a:xfrm>
            <a:off x="11106182" y="809"/>
            <a:ext cx="831342" cy="928579"/>
            <a:chOff x="10453346" y="-2"/>
            <a:chExt cx="831342" cy="928579"/>
          </a:xfrm>
        </p:grpSpPr>
        <p:sp>
          <p:nvSpPr>
            <p:cNvPr id="6" name="矩形 5"/>
            <p:cNvSpPr/>
            <p:nvPr userDrawn="1"/>
          </p:nvSpPr>
          <p:spPr>
            <a:xfrm>
              <a:off x="10453346" y="-2"/>
              <a:ext cx="831342" cy="928579"/>
            </a:xfrm>
            <a:prstGeom prst="rect">
              <a:avLst/>
            </a:prstGeom>
            <a:solidFill>
              <a:srgbClr val="005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r="49292"/>
            <a:stretch>
              <a:fillRect/>
            </a:stretch>
          </p:blipFill>
          <p:spPr>
            <a:xfrm>
              <a:off x="10543166" y="505747"/>
              <a:ext cx="651703" cy="322802"/>
            </a:xfrm>
            <a:prstGeom prst="rect">
              <a:avLst/>
            </a:prstGeom>
          </p:spPr>
        </p:pic>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仅标题-灰色背景">
    <p:spTree>
      <p:nvGrpSpPr>
        <p:cNvPr id="1" name=""/>
        <p:cNvGrpSpPr/>
        <p:nvPr/>
      </p:nvGrpSpPr>
      <p:grpSpPr>
        <a:xfrm>
          <a:off x="0" y="0"/>
          <a:ext cx="0" cy="0"/>
          <a:chOff x="0" y="0"/>
          <a:chExt cx="0" cy="0"/>
        </a:xfrm>
      </p:grpSpPr>
      <p:pic>
        <p:nvPicPr>
          <p:cNvPr id="8" name="Picture 2" descr="C:\Documents and Settings\yangweizhou\桌面\2.jp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p:spPr>
      </p:pic>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p>
            <a:endParaRPr lang="zh-CN" altLang="en-US" dirty="0"/>
          </a:p>
        </p:txBody>
      </p:sp>
      <p:sp>
        <p:nvSpPr>
          <p:cNvPr id="4" name="灯片编号占位符 3"/>
          <p:cNvSpPr>
            <a:spLocks noGrp="1"/>
          </p:cNvSpPr>
          <p:nvPr>
            <p:ph type="sldNum" sz="quarter" idx="11"/>
          </p:nvPr>
        </p:nvSpPr>
        <p:spPr/>
        <p:txBody>
          <a:bodyPr/>
          <a:lstStyle/>
          <a:p>
            <a:fld id="{9860EDB8-5305-433F-BE41-D7A86D811DB3}" type="slidenum">
              <a:rPr lang="en-US" altLang="zh-CN" smtClean="0"/>
              <a:t>‹#›</a:t>
            </a:fld>
            <a:endParaRPr lang="zh-CN" altLang="en-US" dirty="0"/>
          </a:p>
        </p:txBody>
      </p:sp>
      <p:grpSp>
        <p:nvGrpSpPr>
          <p:cNvPr id="5" name="组合 4"/>
          <p:cNvGrpSpPr/>
          <p:nvPr userDrawn="1"/>
        </p:nvGrpSpPr>
        <p:grpSpPr>
          <a:xfrm>
            <a:off x="11106182" y="809"/>
            <a:ext cx="831342" cy="928579"/>
            <a:chOff x="10453346" y="-2"/>
            <a:chExt cx="831342" cy="928579"/>
          </a:xfrm>
        </p:grpSpPr>
        <p:sp>
          <p:nvSpPr>
            <p:cNvPr id="6" name="矩形 5"/>
            <p:cNvSpPr/>
            <p:nvPr userDrawn="1"/>
          </p:nvSpPr>
          <p:spPr>
            <a:xfrm>
              <a:off x="10453346" y="-2"/>
              <a:ext cx="831342" cy="928579"/>
            </a:xfrm>
            <a:prstGeom prst="rect">
              <a:avLst/>
            </a:prstGeom>
            <a:solidFill>
              <a:srgbClr val="005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userDrawn="1"/>
          </p:nvPicPr>
          <p:blipFill rotWithShape="1">
            <a:blip r:embed="rId3" cstate="print">
              <a:extLst>
                <a:ext uri="{28A0092B-C50C-407E-A947-70E740481C1C}">
                  <a14:useLocalDpi xmlns:a14="http://schemas.microsoft.com/office/drawing/2010/main" val="0"/>
                </a:ext>
              </a:extLst>
            </a:blip>
            <a:srcRect r="49292"/>
            <a:stretch>
              <a:fillRect/>
            </a:stretch>
          </p:blipFill>
          <p:spPr>
            <a:xfrm>
              <a:off x="10543166" y="505747"/>
              <a:ext cx="651703" cy="322802"/>
            </a:xfrm>
            <a:prstGeom prst="rect">
              <a:avLst/>
            </a:prstGeom>
          </p:spPr>
        </p:pic>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仅标题-灰色背景-缩进">
    <p:spTree>
      <p:nvGrpSpPr>
        <p:cNvPr id="1" name=""/>
        <p:cNvGrpSpPr/>
        <p:nvPr/>
      </p:nvGrpSpPr>
      <p:grpSpPr>
        <a:xfrm>
          <a:off x="0" y="0"/>
          <a:ext cx="0" cy="0"/>
          <a:chOff x="0" y="0"/>
          <a:chExt cx="0" cy="0"/>
        </a:xfrm>
      </p:grpSpPr>
      <p:pic>
        <p:nvPicPr>
          <p:cNvPr id="8" name="Picture 2" descr="C:\Documents and Settings\yangweizhou\桌面\2.jp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p:spPr>
      </p:pic>
      <p:sp>
        <p:nvSpPr>
          <p:cNvPr id="2" name="标题 1"/>
          <p:cNvSpPr>
            <a:spLocks noGrp="1"/>
          </p:cNvSpPr>
          <p:nvPr>
            <p:ph type="title"/>
          </p:nvPr>
        </p:nvSpPr>
        <p:spPr>
          <a:xfrm>
            <a:off x="539496" y="288497"/>
            <a:ext cx="8981380" cy="640080"/>
          </a:xfrm>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p>
            <a:endParaRPr lang="zh-CN" altLang="en-US" dirty="0"/>
          </a:p>
        </p:txBody>
      </p:sp>
      <p:sp>
        <p:nvSpPr>
          <p:cNvPr id="4" name="灯片编号占位符 3"/>
          <p:cNvSpPr>
            <a:spLocks noGrp="1"/>
          </p:cNvSpPr>
          <p:nvPr>
            <p:ph type="sldNum" sz="quarter" idx="11"/>
          </p:nvPr>
        </p:nvSpPr>
        <p:spPr/>
        <p:txBody>
          <a:bodyPr/>
          <a:lstStyle/>
          <a:p>
            <a:fld id="{9860EDB8-5305-433F-BE41-D7A86D811DB3}" type="slidenum">
              <a:rPr lang="en-US" altLang="zh-CN" smtClean="0"/>
              <a:t>‹#›</a:t>
            </a:fld>
            <a:endParaRPr lang="zh-CN" altLang="en-US" dirty="0"/>
          </a:p>
        </p:txBody>
      </p:sp>
      <p:grpSp>
        <p:nvGrpSpPr>
          <p:cNvPr id="5" name="组合 4"/>
          <p:cNvGrpSpPr/>
          <p:nvPr userDrawn="1"/>
        </p:nvGrpSpPr>
        <p:grpSpPr>
          <a:xfrm>
            <a:off x="11106182" y="809"/>
            <a:ext cx="831342" cy="928579"/>
            <a:chOff x="10453346" y="-2"/>
            <a:chExt cx="831342" cy="928579"/>
          </a:xfrm>
        </p:grpSpPr>
        <p:sp>
          <p:nvSpPr>
            <p:cNvPr id="6" name="矩形 5"/>
            <p:cNvSpPr/>
            <p:nvPr userDrawn="1"/>
          </p:nvSpPr>
          <p:spPr>
            <a:xfrm>
              <a:off x="10453346" y="-2"/>
              <a:ext cx="831342" cy="928579"/>
            </a:xfrm>
            <a:prstGeom prst="rect">
              <a:avLst/>
            </a:prstGeom>
            <a:solidFill>
              <a:srgbClr val="005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userDrawn="1"/>
          </p:nvPicPr>
          <p:blipFill rotWithShape="1">
            <a:blip r:embed="rId3" cstate="print">
              <a:extLst>
                <a:ext uri="{28A0092B-C50C-407E-A947-70E740481C1C}">
                  <a14:useLocalDpi xmlns:a14="http://schemas.microsoft.com/office/drawing/2010/main" val="0"/>
                </a:ext>
              </a:extLst>
            </a:blip>
            <a:srcRect r="49292"/>
            <a:stretch>
              <a:fillRect/>
            </a:stretch>
          </p:blipFill>
          <p:spPr>
            <a:xfrm>
              <a:off x="10543166" y="505747"/>
              <a:ext cx="651703" cy="322802"/>
            </a:xfrm>
            <a:prstGeom prst="rect">
              <a:avLst/>
            </a:prstGeom>
          </p:spPr>
        </p:pic>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仅标题-网格背景">
    <p:spTree>
      <p:nvGrpSpPr>
        <p:cNvPr id="1" name=""/>
        <p:cNvGrpSpPr/>
        <p:nvPr/>
      </p:nvGrpSpPr>
      <p:grpSpPr>
        <a:xfrm>
          <a:off x="0" y="0"/>
          <a:ext cx="0" cy="0"/>
          <a:chOff x="0" y="0"/>
          <a:chExt cx="0" cy="0"/>
        </a:xfrm>
      </p:grpSpPr>
      <p:grpSp>
        <p:nvGrpSpPr>
          <p:cNvPr id="9" name="组合 8"/>
          <p:cNvGrpSpPr/>
          <p:nvPr userDrawn="1"/>
        </p:nvGrpSpPr>
        <p:grpSpPr>
          <a:xfrm>
            <a:off x="-419100" y="-133350"/>
            <a:ext cx="12801600" cy="7067550"/>
            <a:chOff x="-419100" y="-133350"/>
            <a:chExt cx="12801600" cy="7067550"/>
          </a:xfrm>
        </p:grpSpPr>
        <p:cxnSp>
          <p:nvCxnSpPr>
            <p:cNvPr id="10" name="直接连接符 9"/>
            <p:cNvCxnSpPr/>
            <p:nvPr userDrawn="1"/>
          </p:nvCxnSpPr>
          <p:spPr>
            <a:xfrm>
              <a:off x="64770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129540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userDrawn="1"/>
          </p:nvCxnSpPr>
          <p:spPr>
            <a:xfrm>
              <a:off x="192405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userDrawn="1"/>
          </p:nvCxnSpPr>
          <p:spPr>
            <a:xfrm>
              <a:off x="255270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userDrawn="1"/>
          </p:nvCxnSpPr>
          <p:spPr>
            <a:xfrm>
              <a:off x="318135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userDrawn="1"/>
          </p:nvCxnSpPr>
          <p:spPr>
            <a:xfrm>
              <a:off x="381000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userDrawn="1"/>
          </p:nvCxnSpPr>
          <p:spPr>
            <a:xfrm>
              <a:off x="445770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userDrawn="1"/>
          </p:nvCxnSpPr>
          <p:spPr>
            <a:xfrm>
              <a:off x="514350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userDrawn="1"/>
          </p:nvCxnSpPr>
          <p:spPr>
            <a:xfrm>
              <a:off x="581025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userDrawn="1"/>
          </p:nvCxnSpPr>
          <p:spPr>
            <a:xfrm>
              <a:off x="645795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userDrawn="1"/>
          </p:nvCxnSpPr>
          <p:spPr>
            <a:xfrm>
              <a:off x="708660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userDrawn="1"/>
          </p:nvCxnSpPr>
          <p:spPr>
            <a:xfrm>
              <a:off x="771525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userDrawn="1"/>
          </p:nvCxnSpPr>
          <p:spPr>
            <a:xfrm>
              <a:off x="834390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userDrawn="1"/>
          </p:nvCxnSpPr>
          <p:spPr>
            <a:xfrm>
              <a:off x="897255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userDrawn="1"/>
          </p:nvCxnSpPr>
          <p:spPr>
            <a:xfrm>
              <a:off x="962025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userDrawn="1"/>
          </p:nvCxnSpPr>
          <p:spPr>
            <a:xfrm>
              <a:off x="1030605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userDrawn="1"/>
          </p:nvCxnSpPr>
          <p:spPr>
            <a:xfrm>
              <a:off x="1097280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userDrawn="1"/>
          </p:nvCxnSpPr>
          <p:spPr>
            <a:xfrm>
              <a:off x="1160145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userDrawn="1"/>
          </p:nvCxnSpPr>
          <p:spPr>
            <a:xfrm flipH="1" flipV="1">
              <a:off x="-419100" y="6190172"/>
              <a:ext cx="12801600" cy="20129"/>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userDrawn="1"/>
          </p:nvCxnSpPr>
          <p:spPr>
            <a:xfrm flipH="1" flipV="1">
              <a:off x="-419100" y="5446144"/>
              <a:ext cx="12801600" cy="20129"/>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userDrawn="1"/>
          </p:nvCxnSpPr>
          <p:spPr>
            <a:xfrm flipH="1" flipV="1">
              <a:off x="-419100" y="4699960"/>
              <a:ext cx="12801600" cy="20129"/>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userDrawn="1"/>
          </p:nvCxnSpPr>
          <p:spPr>
            <a:xfrm flipH="1" flipV="1">
              <a:off x="-419100" y="3973905"/>
              <a:ext cx="12801600" cy="20129"/>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userDrawn="1"/>
          </p:nvCxnSpPr>
          <p:spPr>
            <a:xfrm flipH="1" flipV="1">
              <a:off x="-419100" y="3229877"/>
              <a:ext cx="12801600" cy="20129"/>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userDrawn="1"/>
          </p:nvCxnSpPr>
          <p:spPr>
            <a:xfrm flipH="1" flipV="1">
              <a:off x="-419100" y="2483693"/>
              <a:ext cx="12801600" cy="20129"/>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userDrawn="1"/>
          </p:nvCxnSpPr>
          <p:spPr>
            <a:xfrm flipH="1" flipV="1">
              <a:off x="-419100" y="1777767"/>
              <a:ext cx="12801600" cy="20129"/>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userDrawn="1"/>
          </p:nvCxnSpPr>
          <p:spPr>
            <a:xfrm flipH="1" flipV="1">
              <a:off x="-419100" y="1033739"/>
              <a:ext cx="12801600" cy="20129"/>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userDrawn="1"/>
          </p:nvCxnSpPr>
          <p:spPr>
            <a:xfrm flipH="1" flipV="1">
              <a:off x="-419100" y="287555"/>
              <a:ext cx="12801600" cy="20129"/>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p>
            <a:endParaRPr lang="zh-CN" altLang="en-US" dirty="0"/>
          </a:p>
        </p:txBody>
      </p:sp>
      <p:sp>
        <p:nvSpPr>
          <p:cNvPr id="4" name="灯片编号占位符 3"/>
          <p:cNvSpPr>
            <a:spLocks noGrp="1"/>
          </p:cNvSpPr>
          <p:nvPr>
            <p:ph type="sldNum" sz="quarter" idx="11"/>
          </p:nvPr>
        </p:nvSpPr>
        <p:spPr/>
        <p:txBody>
          <a:bodyPr/>
          <a:lstStyle/>
          <a:p>
            <a:fld id="{9860EDB8-5305-433F-BE41-D7A86D811DB3}" type="slidenum">
              <a:rPr lang="en-US" altLang="zh-CN" smtClean="0"/>
              <a:t>‹#›</a:t>
            </a:fld>
            <a:endParaRPr lang="zh-CN" altLang="en-US" dirty="0"/>
          </a:p>
        </p:txBody>
      </p:sp>
      <p:grpSp>
        <p:nvGrpSpPr>
          <p:cNvPr id="5" name="组合 4"/>
          <p:cNvGrpSpPr/>
          <p:nvPr userDrawn="1"/>
        </p:nvGrpSpPr>
        <p:grpSpPr>
          <a:xfrm>
            <a:off x="11106182" y="809"/>
            <a:ext cx="831342" cy="928579"/>
            <a:chOff x="10453346" y="-2"/>
            <a:chExt cx="831342" cy="928579"/>
          </a:xfrm>
        </p:grpSpPr>
        <p:sp>
          <p:nvSpPr>
            <p:cNvPr id="6" name="矩形 5"/>
            <p:cNvSpPr/>
            <p:nvPr userDrawn="1"/>
          </p:nvSpPr>
          <p:spPr>
            <a:xfrm>
              <a:off x="10453346" y="-2"/>
              <a:ext cx="831342" cy="928579"/>
            </a:xfrm>
            <a:prstGeom prst="rect">
              <a:avLst/>
            </a:prstGeom>
            <a:solidFill>
              <a:srgbClr val="005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r="49292"/>
            <a:stretch>
              <a:fillRect/>
            </a:stretch>
          </p:blipFill>
          <p:spPr>
            <a:xfrm>
              <a:off x="10543166" y="505747"/>
              <a:ext cx="651703" cy="322802"/>
            </a:xfrm>
            <a:prstGeom prst="rect">
              <a:avLst/>
            </a:prstGeom>
          </p:spPr>
        </p:pic>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网格背景-缩进">
    <p:spTree>
      <p:nvGrpSpPr>
        <p:cNvPr id="1" name=""/>
        <p:cNvGrpSpPr/>
        <p:nvPr/>
      </p:nvGrpSpPr>
      <p:grpSpPr>
        <a:xfrm>
          <a:off x="0" y="0"/>
          <a:ext cx="0" cy="0"/>
          <a:chOff x="0" y="0"/>
          <a:chExt cx="0" cy="0"/>
        </a:xfrm>
      </p:grpSpPr>
      <p:grpSp>
        <p:nvGrpSpPr>
          <p:cNvPr id="9" name="组合 8"/>
          <p:cNvGrpSpPr/>
          <p:nvPr userDrawn="1"/>
        </p:nvGrpSpPr>
        <p:grpSpPr>
          <a:xfrm>
            <a:off x="-419100" y="-133350"/>
            <a:ext cx="12801600" cy="7067550"/>
            <a:chOff x="-419100" y="-133350"/>
            <a:chExt cx="12801600" cy="7067550"/>
          </a:xfrm>
        </p:grpSpPr>
        <p:cxnSp>
          <p:nvCxnSpPr>
            <p:cNvPr id="10" name="直接连接符 9"/>
            <p:cNvCxnSpPr/>
            <p:nvPr userDrawn="1"/>
          </p:nvCxnSpPr>
          <p:spPr>
            <a:xfrm>
              <a:off x="64770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129540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userDrawn="1"/>
          </p:nvCxnSpPr>
          <p:spPr>
            <a:xfrm>
              <a:off x="192405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userDrawn="1"/>
          </p:nvCxnSpPr>
          <p:spPr>
            <a:xfrm>
              <a:off x="255270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userDrawn="1"/>
          </p:nvCxnSpPr>
          <p:spPr>
            <a:xfrm>
              <a:off x="318135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userDrawn="1"/>
          </p:nvCxnSpPr>
          <p:spPr>
            <a:xfrm>
              <a:off x="381000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userDrawn="1"/>
          </p:nvCxnSpPr>
          <p:spPr>
            <a:xfrm>
              <a:off x="445770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userDrawn="1"/>
          </p:nvCxnSpPr>
          <p:spPr>
            <a:xfrm>
              <a:off x="514350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userDrawn="1"/>
          </p:nvCxnSpPr>
          <p:spPr>
            <a:xfrm>
              <a:off x="581025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userDrawn="1"/>
          </p:nvCxnSpPr>
          <p:spPr>
            <a:xfrm>
              <a:off x="645795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userDrawn="1"/>
          </p:nvCxnSpPr>
          <p:spPr>
            <a:xfrm>
              <a:off x="708660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userDrawn="1"/>
          </p:nvCxnSpPr>
          <p:spPr>
            <a:xfrm>
              <a:off x="771525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userDrawn="1"/>
          </p:nvCxnSpPr>
          <p:spPr>
            <a:xfrm>
              <a:off x="834390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userDrawn="1"/>
          </p:nvCxnSpPr>
          <p:spPr>
            <a:xfrm>
              <a:off x="897255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userDrawn="1"/>
          </p:nvCxnSpPr>
          <p:spPr>
            <a:xfrm>
              <a:off x="962025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userDrawn="1"/>
          </p:nvCxnSpPr>
          <p:spPr>
            <a:xfrm>
              <a:off x="1030605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userDrawn="1"/>
          </p:nvCxnSpPr>
          <p:spPr>
            <a:xfrm>
              <a:off x="1097280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userDrawn="1"/>
          </p:nvCxnSpPr>
          <p:spPr>
            <a:xfrm>
              <a:off x="11601450" y="-133350"/>
              <a:ext cx="0" cy="706755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userDrawn="1"/>
          </p:nvCxnSpPr>
          <p:spPr>
            <a:xfrm flipH="1" flipV="1">
              <a:off x="-419100" y="6190172"/>
              <a:ext cx="12801600" cy="20129"/>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userDrawn="1"/>
          </p:nvCxnSpPr>
          <p:spPr>
            <a:xfrm flipH="1" flipV="1">
              <a:off x="-419100" y="5446144"/>
              <a:ext cx="12801600" cy="20129"/>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userDrawn="1"/>
          </p:nvCxnSpPr>
          <p:spPr>
            <a:xfrm flipH="1" flipV="1">
              <a:off x="-419100" y="4699960"/>
              <a:ext cx="12801600" cy="20129"/>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userDrawn="1"/>
          </p:nvCxnSpPr>
          <p:spPr>
            <a:xfrm flipH="1" flipV="1">
              <a:off x="-419100" y="3973905"/>
              <a:ext cx="12801600" cy="20129"/>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userDrawn="1"/>
          </p:nvCxnSpPr>
          <p:spPr>
            <a:xfrm flipH="1" flipV="1">
              <a:off x="-419100" y="3229877"/>
              <a:ext cx="12801600" cy="20129"/>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userDrawn="1"/>
          </p:nvCxnSpPr>
          <p:spPr>
            <a:xfrm flipH="1" flipV="1">
              <a:off x="-419100" y="2483693"/>
              <a:ext cx="12801600" cy="20129"/>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userDrawn="1"/>
          </p:nvCxnSpPr>
          <p:spPr>
            <a:xfrm flipH="1" flipV="1">
              <a:off x="-419100" y="1777767"/>
              <a:ext cx="12801600" cy="20129"/>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userDrawn="1"/>
          </p:nvCxnSpPr>
          <p:spPr>
            <a:xfrm flipH="1" flipV="1">
              <a:off x="-419100" y="1033739"/>
              <a:ext cx="12801600" cy="20129"/>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userDrawn="1"/>
          </p:nvCxnSpPr>
          <p:spPr>
            <a:xfrm flipH="1" flipV="1">
              <a:off x="-419100" y="287555"/>
              <a:ext cx="12801600" cy="20129"/>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2" name="标题 1"/>
          <p:cNvSpPr>
            <a:spLocks noGrp="1"/>
          </p:cNvSpPr>
          <p:nvPr>
            <p:ph type="title"/>
          </p:nvPr>
        </p:nvSpPr>
        <p:spPr>
          <a:xfrm>
            <a:off x="539496" y="288497"/>
            <a:ext cx="8981380" cy="640080"/>
          </a:xfrm>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p>
            <a:endParaRPr lang="zh-CN" altLang="en-US" dirty="0"/>
          </a:p>
        </p:txBody>
      </p:sp>
      <p:sp>
        <p:nvSpPr>
          <p:cNvPr id="4" name="灯片编号占位符 3"/>
          <p:cNvSpPr>
            <a:spLocks noGrp="1"/>
          </p:cNvSpPr>
          <p:nvPr>
            <p:ph type="sldNum" sz="quarter" idx="11"/>
          </p:nvPr>
        </p:nvSpPr>
        <p:spPr/>
        <p:txBody>
          <a:bodyPr/>
          <a:lstStyle/>
          <a:p>
            <a:fld id="{9860EDB8-5305-433F-BE41-D7A86D811DB3}" type="slidenum">
              <a:rPr lang="en-US" altLang="zh-CN" smtClean="0"/>
              <a:t>‹#›</a:t>
            </a:fld>
            <a:endParaRPr lang="zh-CN" altLang="en-US" dirty="0"/>
          </a:p>
        </p:txBody>
      </p:sp>
      <p:grpSp>
        <p:nvGrpSpPr>
          <p:cNvPr id="5" name="组合 4"/>
          <p:cNvGrpSpPr/>
          <p:nvPr userDrawn="1"/>
        </p:nvGrpSpPr>
        <p:grpSpPr>
          <a:xfrm>
            <a:off x="11106182" y="809"/>
            <a:ext cx="831342" cy="928579"/>
            <a:chOff x="10453346" y="-2"/>
            <a:chExt cx="831342" cy="928579"/>
          </a:xfrm>
        </p:grpSpPr>
        <p:sp>
          <p:nvSpPr>
            <p:cNvPr id="6" name="矩形 5"/>
            <p:cNvSpPr/>
            <p:nvPr userDrawn="1"/>
          </p:nvSpPr>
          <p:spPr>
            <a:xfrm>
              <a:off x="10453346" y="-2"/>
              <a:ext cx="831342" cy="928579"/>
            </a:xfrm>
            <a:prstGeom prst="rect">
              <a:avLst/>
            </a:prstGeom>
            <a:solidFill>
              <a:srgbClr val="005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r="49292"/>
            <a:stretch>
              <a:fillRect/>
            </a:stretch>
          </p:blipFill>
          <p:spPr>
            <a:xfrm>
              <a:off x="10543166" y="505747"/>
              <a:ext cx="651703" cy="322802"/>
            </a:xfrm>
            <a:prstGeom prst="rect">
              <a:avLst/>
            </a:prstGeom>
          </p:spPr>
        </p:pic>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仅标题-标题带装饰">
    <p:spTree>
      <p:nvGrpSpPr>
        <p:cNvPr id="1" name=""/>
        <p:cNvGrpSpPr/>
        <p:nvPr/>
      </p:nvGrpSpPr>
      <p:grpSpPr>
        <a:xfrm>
          <a:off x="0" y="0"/>
          <a:ext cx="0" cy="0"/>
          <a:chOff x="0" y="0"/>
          <a:chExt cx="0" cy="0"/>
        </a:xfrm>
      </p:grpSpPr>
      <p:sp>
        <p:nvSpPr>
          <p:cNvPr id="2" name="标题 1"/>
          <p:cNvSpPr>
            <a:spLocks noGrp="1"/>
          </p:cNvSpPr>
          <p:nvPr>
            <p:ph type="title"/>
          </p:nvPr>
        </p:nvSpPr>
        <p:spPr>
          <a:xfrm>
            <a:off x="344294" y="288497"/>
            <a:ext cx="8981380" cy="640080"/>
          </a:xfrm>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p>
            <a:endParaRPr lang="zh-CN" altLang="en-US" dirty="0"/>
          </a:p>
        </p:txBody>
      </p:sp>
      <p:sp>
        <p:nvSpPr>
          <p:cNvPr id="4" name="灯片编号占位符 3"/>
          <p:cNvSpPr>
            <a:spLocks noGrp="1"/>
          </p:cNvSpPr>
          <p:nvPr>
            <p:ph type="sldNum" sz="quarter" idx="11"/>
          </p:nvPr>
        </p:nvSpPr>
        <p:spPr/>
        <p:txBody>
          <a:bodyPr/>
          <a:lstStyle/>
          <a:p>
            <a:fld id="{9860EDB8-5305-433F-BE41-D7A86D811DB3}" type="slidenum">
              <a:rPr lang="en-US" altLang="zh-CN" smtClean="0"/>
              <a:t>‹#›</a:t>
            </a:fld>
            <a:endParaRPr lang="zh-CN" altLang="en-US" dirty="0"/>
          </a:p>
        </p:txBody>
      </p:sp>
      <p:grpSp>
        <p:nvGrpSpPr>
          <p:cNvPr id="5" name="组合 4"/>
          <p:cNvGrpSpPr/>
          <p:nvPr userDrawn="1"/>
        </p:nvGrpSpPr>
        <p:grpSpPr>
          <a:xfrm>
            <a:off x="11106182" y="809"/>
            <a:ext cx="831342" cy="928579"/>
            <a:chOff x="10453346" y="-2"/>
            <a:chExt cx="831342" cy="928579"/>
          </a:xfrm>
        </p:grpSpPr>
        <p:sp>
          <p:nvSpPr>
            <p:cNvPr id="6" name="矩形 5"/>
            <p:cNvSpPr/>
            <p:nvPr userDrawn="1"/>
          </p:nvSpPr>
          <p:spPr>
            <a:xfrm>
              <a:off x="10453346" y="-2"/>
              <a:ext cx="831342" cy="928579"/>
            </a:xfrm>
            <a:prstGeom prst="rect">
              <a:avLst/>
            </a:prstGeom>
            <a:solidFill>
              <a:srgbClr val="005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r="49292"/>
            <a:stretch>
              <a:fillRect/>
            </a:stretch>
          </p:blipFill>
          <p:spPr>
            <a:xfrm>
              <a:off x="10543166" y="505747"/>
              <a:ext cx="651703" cy="322802"/>
            </a:xfrm>
            <a:prstGeom prst="rect">
              <a:avLst/>
            </a:prstGeom>
          </p:spPr>
        </p:pic>
      </p:grpSp>
      <p:grpSp>
        <p:nvGrpSpPr>
          <p:cNvPr id="10" name="组合 9"/>
          <p:cNvGrpSpPr/>
          <p:nvPr userDrawn="1"/>
        </p:nvGrpSpPr>
        <p:grpSpPr>
          <a:xfrm>
            <a:off x="254475" y="-1"/>
            <a:ext cx="89819" cy="928578"/>
            <a:chOff x="368215" y="1601734"/>
            <a:chExt cx="107087" cy="773251"/>
          </a:xfrm>
        </p:grpSpPr>
        <p:sp>
          <p:nvSpPr>
            <p:cNvPr id="8" name="矩形 7"/>
            <p:cNvSpPr/>
            <p:nvPr userDrawn="1"/>
          </p:nvSpPr>
          <p:spPr>
            <a:xfrm>
              <a:off x="368215" y="1601734"/>
              <a:ext cx="45719" cy="773251"/>
            </a:xfrm>
            <a:prstGeom prst="rect">
              <a:avLst/>
            </a:prstGeom>
            <a:solidFill>
              <a:srgbClr val="005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429583" y="1601734"/>
              <a:ext cx="45719" cy="773251"/>
            </a:xfrm>
            <a:prstGeom prst="rect">
              <a:avLst/>
            </a:prstGeom>
            <a:solidFill>
              <a:srgbClr val="005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全白">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p>
            <a:endParaRPr lang="zh-CN" altLang="en-US" dirty="0"/>
          </a:p>
        </p:txBody>
      </p:sp>
      <p:sp>
        <p:nvSpPr>
          <p:cNvPr id="4" name="灯片编号占位符 3"/>
          <p:cNvSpPr>
            <a:spLocks noGrp="1"/>
          </p:cNvSpPr>
          <p:nvPr>
            <p:ph type="sldNum" sz="quarter" idx="11"/>
          </p:nvPr>
        </p:nvSpPr>
        <p:spPr/>
        <p:txBody>
          <a:bodyPr/>
          <a:lstStyle/>
          <a:p>
            <a:fld id="{9860EDB8-5305-433F-BE41-D7A86D811DB3}" type="slidenum">
              <a:rPr lang="en-US" altLang="zh-CN" smtClean="0"/>
              <a:t>‹#›</a:t>
            </a:fld>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深色背景1">
    <p:spTree>
      <p:nvGrpSpPr>
        <p:cNvPr id="1" name=""/>
        <p:cNvGrpSpPr/>
        <p:nvPr/>
      </p:nvGrpSpPr>
      <p:grpSpPr>
        <a:xfrm>
          <a:off x="0" y="0"/>
          <a:ext cx="0" cy="0"/>
          <a:chOff x="0" y="0"/>
          <a:chExt cx="0" cy="0"/>
        </a:xfrm>
      </p:grpSpPr>
      <p:sp>
        <p:nvSpPr>
          <p:cNvPr id="6" name="矩形 5"/>
          <p:cNvSpPr/>
          <p:nvPr userDrawn="1"/>
        </p:nvSpPr>
        <p:spPr>
          <a:xfrm>
            <a:off x="0" y="809"/>
            <a:ext cx="12192000" cy="6857191"/>
          </a:xfrm>
          <a:prstGeom prst="rect">
            <a:avLst/>
          </a:prstGeom>
          <a:solidFill>
            <a:srgbClr val="005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11106182" y="809"/>
            <a:ext cx="831342" cy="928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r="49292"/>
          <a:stretch>
            <a:fillRect/>
          </a:stretch>
        </p:blipFill>
        <p:spPr>
          <a:xfrm>
            <a:off x="11196002" y="506558"/>
            <a:ext cx="651703" cy="322802"/>
          </a:xfrm>
          <a:prstGeom prst="rect">
            <a:avLst/>
          </a:prstGeom>
        </p:spPr>
      </p:pic>
      <p:pic>
        <p:nvPicPr>
          <p:cNvPr id="13" name="图片 12"/>
          <p:cNvPicPr>
            <a:picLocks noChangeAspect="1"/>
          </p:cNvPicPr>
          <p:nvPr userDrawn="1"/>
        </p:nvPicPr>
        <p:blipFill rotWithShape="1">
          <a:blip r:embed="rId3" cstate="print">
            <a:extLst>
              <a:ext uri="{28A0092B-C50C-407E-A947-70E740481C1C}">
                <a14:useLocalDpi xmlns:a14="http://schemas.microsoft.com/office/drawing/2010/main" val="0"/>
              </a:ext>
            </a:extLst>
          </a:blip>
          <a:srcRect r="49014"/>
          <a:stretch>
            <a:fillRect/>
          </a:stretch>
        </p:blipFill>
        <p:spPr>
          <a:xfrm>
            <a:off x="11196002" y="506558"/>
            <a:ext cx="651703" cy="328758"/>
          </a:xfrm>
          <a:prstGeom prst="rect">
            <a:avLst/>
          </a:prstGeom>
        </p:spPr>
      </p:pic>
      <p:sp>
        <p:nvSpPr>
          <p:cNvPr id="2" name="标题 1"/>
          <p:cNvSpPr>
            <a:spLocks noGrp="1"/>
          </p:cNvSpPr>
          <p:nvPr>
            <p:ph type="title"/>
          </p:nvPr>
        </p:nvSpPr>
        <p:spPr/>
        <p:txBody>
          <a:bodyPr/>
          <a:lstStyle>
            <a:lvl1pPr>
              <a:defRPr>
                <a:solidFill>
                  <a:schemeClr val="bg1"/>
                </a:solidFill>
              </a:defRPr>
            </a:lvl1pPr>
          </a:lstStyle>
          <a:p>
            <a:r>
              <a:rPr lang="zh-CN" altLang="en-US"/>
              <a:t>单击此处编辑母版标题样式</a:t>
            </a:r>
          </a:p>
        </p:txBody>
      </p:sp>
      <p:sp>
        <p:nvSpPr>
          <p:cNvPr id="15" name="长方形 8"/>
          <p:cNvSpPr/>
          <p:nvPr userDrawn="1"/>
        </p:nvSpPr>
        <p:spPr>
          <a:xfrm>
            <a:off x="254475" y="1085354"/>
            <a:ext cx="11683049" cy="5621572"/>
          </a:xfrm>
          <a:prstGeom prst="rect">
            <a:avLst/>
          </a:prstGeom>
          <a:solidFill>
            <a:srgbClr val="004C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en-US" sz="1800" dirty="0">
              <a:latin typeface="微软雅黑" panose="020B0503020204020204" pitchFamily="34" charset="-122"/>
              <a:ea typeface="微软雅黑" panose="020B0503020204020204" pitchFamily="34" charset="-122"/>
            </a:endParaRPr>
          </a:p>
        </p:txBody>
      </p:sp>
      <p:sp>
        <p:nvSpPr>
          <p:cNvPr id="3" name="页脚占位符 2"/>
          <p:cNvSpPr>
            <a:spLocks noGrp="1"/>
          </p:cNvSpPr>
          <p:nvPr>
            <p:ph type="ftr" sz="quarter" idx="10"/>
          </p:nvPr>
        </p:nvSpPr>
        <p:spPr/>
        <p:txBody>
          <a:bodyPr/>
          <a:lstStyle/>
          <a:p>
            <a:endParaRPr lang="zh-CN" altLang="en-US" dirty="0"/>
          </a:p>
        </p:txBody>
      </p:sp>
      <p:sp>
        <p:nvSpPr>
          <p:cNvPr id="4" name="灯片编号占位符 3"/>
          <p:cNvSpPr>
            <a:spLocks noGrp="1"/>
          </p:cNvSpPr>
          <p:nvPr>
            <p:ph type="sldNum" sz="quarter" idx="11"/>
          </p:nvPr>
        </p:nvSpPr>
        <p:spPr/>
        <p:txBody>
          <a:bodyPr/>
          <a:lstStyle/>
          <a:p>
            <a:fld id="{9860EDB8-5305-433F-BE41-D7A86D811DB3}" type="slidenum">
              <a:rPr lang="en-US" altLang="zh-CN" smtClean="0"/>
              <a:t>‹#›</a:t>
            </a:fld>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深色背景2">
    <p:spTree>
      <p:nvGrpSpPr>
        <p:cNvPr id="1" name=""/>
        <p:cNvGrpSpPr/>
        <p:nvPr/>
      </p:nvGrpSpPr>
      <p:grpSpPr>
        <a:xfrm>
          <a:off x="0" y="0"/>
          <a:ext cx="0" cy="0"/>
          <a:chOff x="0" y="0"/>
          <a:chExt cx="0" cy="0"/>
        </a:xfrm>
      </p:grpSpPr>
      <p:sp>
        <p:nvSpPr>
          <p:cNvPr id="6" name="矩形 5"/>
          <p:cNvSpPr/>
          <p:nvPr userDrawn="1"/>
        </p:nvSpPr>
        <p:spPr>
          <a:xfrm>
            <a:off x="0" y="809"/>
            <a:ext cx="12192000" cy="6857191"/>
          </a:xfrm>
          <a:prstGeom prst="rect">
            <a:avLst/>
          </a:prstGeom>
          <a:solidFill>
            <a:srgbClr val="005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11106182" y="809"/>
            <a:ext cx="831342" cy="928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r="49292"/>
          <a:stretch>
            <a:fillRect/>
          </a:stretch>
        </p:blipFill>
        <p:spPr>
          <a:xfrm>
            <a:off x="11196002" y="506558"/>
            <a:ext cx="651703" cy="322802"/>
          </a:xfrm>
          <a:prstGeom prst="rect">
            <a:avLst/>
          </a:prstGeom>
        </p:spPr>
      </p:pic>
      <p:pic>
        <p:nvPicPr>
          <p:cNvPr id="13" name="图片 12"/>
          <p:cNvPicPr>
            <a:picLocks noChangeAspect="1"/>
          </p:cNvPicPr>
          <p:nvPr userDrawn="1"/>
        </p:nvPicPr>
        <p:blipFill rotWithShape="1">
          <a:blip r:embed="rId3" cstate="print">
            <a:extLst>
              <a:ext uri="{28A0092B-C50C-407E-A947-70E740481C1C}">
                <a14:useLocalDpi xmlns:a14="http://schemas.microsoft.com/office/drawing/2010/main" val="0"/>
              </a:ext>
            </a:extLst>
          </a:blip>
          <a:srcRect r="49014"/>
          <a:stretch>
            <a:fillRect/>
          </a:stretch>
        </p:blipFill>
        <p:spPr>
          <a:xfrm>
            <a:off x="11196002" y="506558"/>
            <a:ext cx="651703" cy="328758"/>
          </a:xfrm>
          <a:prstGeom prst="rect">
            <a:avLst/>
          </a:prstGeom>
        </p:spPr>
      </p:pic>
      <p:sp>
        <p:nvSpPr>
          <p:cNvPr id="2" name="标题 1"/>
          <p:cNvSpPr>
            <a:spLocks noGrp="1"/>
          </p:cNvSpPr>
          <p:nvPr>
            <p:ph type="title"/>
          </p:nvPr>
        </p:nvSpPr>
        <p:spPr/>
        <p:txBody>
          <a:bodyPr/>
          <a:lstStyle>
            <a:lvl1pPr>
              <a:defRPr>
                <a:solidFill>
                  <a:schemeClr val="bg1"/>
                </a:solidFill>
              </a:defRPr>
            </a:lvl1pPr>
          </a:lstStyle>
          <a:p>
            <a:r>
              <a:rPr lang="zh-CN" altLang="en-US"/>
              <a:t>单击此处编辑母版标题样式</a:t>
            </a:r>
          </a:p>
        </p:txBody>
      </p:sp>
      <p:sp>
        <p:nvSpPr>
          <p:cNvPr id="3" name="页脚占位符 2"/>
          <p:cNvSpPr>
            <a:spLocks noGrp="1"/>
          </p:cNvSpPr>
          <p:nvPr>
            <p:ph type="ftr" sz="quarter" idx="10"/>
          </p:nvPr>
        </p:nvSpPr>
        <p:spPr/>
        <p:txBody>
          <a:bodyPr/>
          <a:lstStyle/>
          <a:p>
            <a:endParaRPr lang="zh-CN" altLang="en-US" dirty="0"/>
          </a:p>
        </p:txBody>
      </p:sp>
      <p:sp>
        <p:nvSpPr>
          <p:cNvPr id="4" name="灯片编号占位符 3"/>
          <p:cNvSpPr>
            <a:spLocks noGrp="1"/>
          </p:cNvSpPr>
          <p:nvPr>
            <p:ph type="sldNum" sz="quarter" idx="11"/>
          </p:nvPr>
        </p:nvSpPr>
        <p:spPr/>
        <p:txBody>
          <a:bodyPr/>
          <a:lstStyle/>
          <a:p>
            <a:fld id="{9860EDB8-5305-433F-BE41-D7A86D811DB3}" type="slidenum">
              <a:rPr lang="en-US" altLang="zh-CN" smtClean="0"/>
              <a:t>‹#›</a:t>
            </a:fld>
            <a:endParaRPr lang="zh-CN" alt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深色背景2-白司标">
    <p:spTree>
      <p:nvGrpSpPr>
        <p:cNvPr id="1" name=""/>
        <p:cNvGrpSpPr/>
        <p:nvPr/>
      </p:nvGrpSpPr>
      <p:grpSpPr>
        <a:xfrm>
          <a:off x="0" y="0"/>
          <a:ext cx="0" cy="0"/>
          <a:chOff x="0" y="0"/>
          <a:chExt cx="0" cy="0"/>
        </a:xfrm>
      </p:grpSpPr>
      <p:sp>
        <p:nvSpPr>
          <p:cNvPr id="6" name="矩形 5"/>
          <p:cNvSpPr/>
          <p:nvPr userDrawn="1"/>
        </p:nvSpPr>
        <p:spPr>
          <a:xfrm>
            <a:off x="0" y="809"/>
            <a:ext cx="12192000" cy="6857191"/>
          </a:xfrm>
          <a:prstGeom prst="rect">
            <a:avLst/>
          </a:prstGeom>
          <a:solidFill>
            <a:srgbClr val="005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r="49292"/>
          <a:stretch>
            <a:fillRect/>
          </a:stretch>
        </p:blipFill>
        <p:spPr>
          <a:xfrm>
            <a:off x="11196002" y="506558"/>
            <a:ext cx="651703" cy="322802"/>
          </a:xfrm>
          <a:prstGeom prst="rect">
            <a:avLst/>
          </a:prstGeom>
        </p:spPr>
      </p:pic>
      <p:sp>
        <p:nvSpPr>
          <p:cNvPr id="2" name="标题 1"/>
          <p:cNvSpPr>
            <a:spLocks noGrp="1"/>
          </p:cNvSpPr>
          <p:nvPr>
            <p:ph type="title"/>
          </p:nvPr>
        </p:nvSpPr>
        <p:spPr/>
        <p:txBody>
          <a:bodyPr/>
          <a:lstStyle>
            <a:lvl1pPr>
              <a:defRPr>
                <a:solidFill>
                  <a:schemeClr val="bg1"/>
                </a:solidFill>
              </a:defRPr>
            </a:lvl1pPr>
          </a:lstStyle>
          <a:p>
            <a:r>
              <a:rPr lang="zh-CN" altLang="en-US"/>
              <a:t>单击此处编辑母版标题样式</a:t>
            </a:r>
          </a:p>
        </p:txBody>
      </p:sp>
      <p:sp>
        <p:nvSpPr>
          <p:cNvPr id="3" name="页脚占位符 2"/>
          <p:cNvSpPr>
            <a:spLocks noGrp="1"/>
          </p:cNvSpPr>
          <p:nvPr>
            <p:ph type="ftr" sz="quarter" idx="10"/>
          </p:nvPr>
        </p:nvSpPr>
        <p:spPr/>
        <p:txBody>
          <a:bodyPr/>
          <a:lstStyle/>
          <a:p>
            <a:endParaRPr lang="zh-CN" altLang="en-US" dirty="0"/>
          </a:p>
        </p:txBody>
      </p:sp>
      <p:sp>
        <p:nvSpPr>
          <p:cNvPr id="4" name="灯片编号占位符 3"/>
          <p:cNvSpPr>
            <a:spLocks noGrp="1"/>
          </p:cNvSpPr>
          <p:nvPr>
            <p:ph type="sldNum" sz="quarter" idx="11"/>
          </p:nvPr>
        </p:nvSpPr>
        <p:spPr/>
        <p:txBody>
          <a:bodyPr/>
          <a:lstStyle/>
          <a:p>
            <a:fld id="{9860EDB8-5305-433F-BE41-D7A86D811DB3}" type="slidenum">
              <a:rPr lang="en-US" altLang="zh-CN" smtClean="0"/>
              <a:t>‹#›</a:t>
            </a:fld>
            <a:endParaRPr lang="zh-CN" alt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482153" y="410428"/>
            <a:ext cx="10972800" cy="681745"/>
          </a:xfrm>
        </p:spPr>
        <p:txBody>
          <a:bodyPr/>
          <a:lstStyle>
            <a:lvl1pPr>
              <a:lnSpc>
                <a:spcPct val="100000"/>
              </a:lnSpc>
              <a:defRPr sz="3465"/>
            </a:lvl1pPr>
          </a:lstStyle>
          <a:p>
            <a:r>
              <a:rPr lang="zh-CN" altLang="en-US" dirty="0"/>
              <a:t>单击此处编辑母版标题样式</a:t>
            </a:r>
            <a:endParaRPr lang="en-GB" dirty="0"/>
          </a:p>
        </p:txBody>
      </p:sp>
      <p:sp>
        <p:nvSpPr>
          <p:cNvPr id="6" name="Slide Number Placeholder 5"/>
          <p:cNvSpPr>
            <a:spLocks noGrp="1"/>
          </p:cNvSpPr>
          <p:nvPr>
            <p:ph type="sldNum" sz="quarter" idx="12"/>
          </p:nvPr>
        </p:nvSpPr>
        <p:spPr/>
        <p:txBody>
          <a:bodyPr/>
          <a:lstStyle>
            <a:lvl1pPr>
              <a:defRPr/>
            </a:lvl1pPr>
          </a:lstStyle>
          <a:p>
            <a:fld id="{1C85E604-0610-4E4E-96B2-DCA5F82A49CF}" type="slidenum">
              <a:rPr lang="en-GB" altLang="zh-CN"/>
              <a:t>‹#›</a:t>
            </a:fld>
            <a:endParaRPr lang="en-GB" altLang="zh-CN" dirty="0"/>
          </a:p>
        </p:txBody>
      </p:sp>
      <p:sp>
        <p:nvSpPr>
          <p:cNvPr id="11" name="矩形 10"/>
          <p:cNvSpPr/>
          <p:nvPr userDrawn="1"/>
        </p:nvSpPr>
        <p:spPr>
          <a:xfrm>
            <a:off x="543538" y="1349252"/>
            <a:ext cx="788951" cy="584376"/>
          </a:xfrm>
          <a:prstGeom prst="rect">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535" tIns="54775" rIns="109535" bIns="54775" rtlCol="0" anchor="ctr"/>
          <a:lstStyle/>
          <a:p>
            <a:pPr algn="ctr" defTabSz="912495" fontAlgn="base">
              <a:spcBef>
                <a:spcPct val="0"/>
              </a:spcBef>
              <a:spcAft>
                <a:spcPct val="0"/>
              </a:spcAft>
            </a:pPr>
            <a:endParaRPr lang="en-US" sz="2400" dirty="0">
              <a:solidFill>
                <a:prstClr val="white"/>
              </a:solidFill>
            </a:endParaRPr>
          </a:p>
        </p:txBody>
      </p:sp>
      <p:sp>
        <p:nvSpPr>
          <p:cNvPr id="3" name="Content Placeholder 2"/>
          <p:cNvSpPr>
            <a:spLocks noGrp="1"/>
          </p:cNvSpPr>
          <p:nvPr>
            <p:ph idx="1"/>
          </p:nvPr>
        </p:nvSpPr>
        <p:spPr>
          <a:xfrm>
            <a:off x="740237" y="1550676"/>
            <a:ext cx="3300548" cy="3831239"/>
          </a:xfrm>
          <a:solidFill>
            <a:srgbClr val="0070C0">
              <a:alpha val="60000"/>
            </a:srgbClr>
          </a:solidFill>
        </p:spPr>
        <p:txBody>
          <a:bodyPr lIns="129396" tIns="97001" rIns="129396" bIns="97001"/>
          <a:lstStyle>
            <a:lvl1pPr marL="0" indent="0">
              <a:lnSpc>
                <a:spcPct val="110000"/>
              </a:lnSpc>
              <a:spcBef>
                <a:spcPts val="360"/>
              </a:spcBef>
              <a:buNone/>
              <a:defRPr sz="1865">
                <a:solidFill>
                  <a:schemeClr val="bg1"/>
                </a:solidFill>
              </a:defRPr>
            </a:lvl1pPr>
            <a:lvl2pPr marL="0" indent="0">
              <a:lnSpc>
                <a:spcPct val="110000"/>
              </a:lnSpc>
              <a:spcBef>
                <a:spcPts val="360"/>
              </a:spcBef>
              <a:buNone/>
              <a:defRPr sz="1865">
                <a:solidFill>
                  <a:schemeClr val="bg1"/>
                </a:solidFill>
              </a:defRPr>
            </a:lvl2pPr>
            <a:lvl3pPr marL="0" indent="0">
              <a:lnSpc>
                <a:spcPct val="110000"/>
              </a:lnSpc>
              <a:spcBef>
                <a:spcPts val="360"/>
              </a:spcBef>
              <a:buNone/>
              <a:defRPr sz="1865">
                <a:solidFill>
                  <a:schemeClr val="bg1"/>
                </a:solidFill>
              </a:defRPr>
            </a:lvl3pPr>
            <a:lvl4pPr marL="0" indent="0">
              <a:lnSpc>
                <a:spcPct val="110000"/>
              </a:lnSpc>
              <a:spcBef>
                <a:spcPts val="360"/>
              </a:spcBef>
              <a:buNone/>
              <a:defRPr sz="1865">
                <a:solidFill>
                  <a:schemeClr val="bg1"/>
                </a:solidFill>
              </a:defRPr>
            </a:lvl4pPr>
            <a:lvl5pPr marL="0" indent="0">
              <a:lnSpc>
                <a:spcPct val="110000"/>
              </a:lnSpc>
              <a:spcBef>
                <a:spcPts val="360"/>
              </a:spcBef>
              <a:buNone/>
              <a:defRPr sz="1865">
                <a:solidFill>
                  <a:schemeClr val="bg1"/>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GB" dirty="0"/>
          </a:p>
        </p:txBody>
      </p:sp>
      <p:sp>
        <p:nvSpPr>
          <p:cNvPr id="14" name="内容占位符 13"/>
          <p:cNvSpPr>
            <a:spLocks noGrp="1"/>
          </p:cNvSpPr>
          <p:nvPr>
            <p:ph sz="quarter" idx="13"/>
          </p:nvPr>
        </p:nvSpPr>
        <p:spPr>
          <a:xfrm>
            <a:off x="4511040" y="1349255"/>
            <a:ext cx="7071360" cy="4371976"/>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482153" y="410414"/>
            <a:ext cx="10972800" cy="681745"/>
          </a:xfrm>
        </p:spPr>
        <p:txBody>
          <a:bodyPr/>
          <a:lstStyle>
            <a:lvl1pPr>
              <a:lnSpc>
                <a:spcPct val="100000"/>
              </a:lnSpc>
              <a:defRPr sz="3465"/>
            </a:lvl1pPr>
          </a:lstStyle>
          <a:p>
            <a:r>
              <a:rPr lang="zh-CN" altLang="en-US" dirty="0"/>
              <a:t>单击此处编辑母版标题样式</a:t>
            </a:r>
            <a:endParaRPr lang="en-GB" dirty="0"/>
          </a:p>
        </p:txBody>
      </p:sp>
      <p:sp>
        <p:nvSpPr>
          <p:cNvPr id="6" name="Slide Number Placeholder 5"/>
          <p:cNvSpPr>
            <a:spLocks noGrp="1"/>
          </p:cNvSpPr>
          <p:nvPr>
            <p:ph type="sldNum" sz="quarter" idx="12"/>
          </p:nvPr>
        </p:nvSpPr>
        <p:spPr/>
        <p:txBody>
          <a:bodyPr/>
          <a:lstStyle>
            <a:lvl1pPr>
              <a:defRPr/>
            </a:lvl1pPr>
          </a:lstStyle>
          <a:p>
            <a:fld id="{1C85E604-0610-4E4E-96B2-DCA5F82A49CF}" type="slidenum">
              <a:rPr lang="en-GB" altLang="zh-CN"/>
              <a:t>‹#›</a:t>
            </a:fld>
            <a:endParaRPr lang="en-GB" altLang="zh-CN" dirty="0"/>
          </a:p>
        </p:txBody>
      </p:sp>
      <p:sp>
        <p:nvSpPr>
          <p:cNvPr id="11" name="矩形 10"/>
          <p:cNvSpPr/>
          <p:nvPr userDrawn="1"/>
        </p:nvSpPr>
        <p:spPr>
          <a:xfrm>
            <a:off x="543518" y="1349252"/>
            <a:ext cx="788951" cy="584376"/>
          </a:xfrm>
          <a:prstGeom prst="rect">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589" tIns="54799" rIns="109589" bIns="54799" rtlCol="0" anchor="ctr"/>
          <a:lstStyle/>
          <a:p>
            <a:pPr algn="ctr" defTabSz="912495" fontAlgn="base">
              <a:spcBef>
                <a:spcPct val="0"/>
              </a:spcBef>
              <a:spcAft>
                <a:spcPct val="0"/>
              </a:spcAft>
            </a:pPr>
            <a:endParaRPr lang="en-US" sz="2400" dirty="0">
              <a:solidFill>
                <a:prstClr val="white"/>
              </a:solidFill>
            </a:endParaRPr>
          </a:p>
        </p:txBody>
      </p:sp>
      <p:sp>
        <p:nvSpPr>
          <p:cNvPr id="3" name="Content Placeholder 2"/>
          <p:cNvSpPr>
            <a:spLocks noGrp="1"/>
          </p:cNvSpPr>
          <p:nvPr>
            <p:ph idx="1"/>
          </p:nvPr>
        </p:nvSpPr>
        <p:spPr>
          <a:xfrm>
            <a:off x="740237" y="1550676"/>
            <a:ext cx="3300548" cy="3831239"/>
          </a:xfrm>
          <a:solidFill>
            <a:srgbClr val="0070C0">
              <a:alpha val="60000"/>
            </a:srgbClr>
          </a:solidFill>
        </p:spPr>
        <p:txBody>
          <a:bodyPr lIns="129450" tIns="97055" rIns="129450" bIns="97055"/>
          <a:lstStyle>
            <a:lvl1pPr marL="0" indent="0">
              <a:lnSpc>
                <a:spcPct val="110000"/>
              </a:lnSpc>
              <a:spcBef>
                <a:spcPts val="360"/>
              </a:spcBef>
              <a:buNone/>
              <a:defRPr sz="1865">
                <a:solidFill>
                  <a:schemeClr val="bg1"/>
                </a:solidFill>
              </a:defRPr>
            </a:lvl1pPr>
            <a:lvl2pPr marL="0" indent="0">
              <a:lnSpc>
                <a:spcPct val="110000"/>
              </a:lnSpc>
              <a:spcBef>
                <a:spcPts val="360"/>
              </a:spcBef>
              <a:buNone/>
              <a:defRPr sz="1865">
                <a:solidFill>
                  <a:schemeClr val="bg1"/>
                </a:solidFill>
              </a:defRPr>
            </a:lvl2pPr>
            <a:lvl3pPr marL="0" indent="0">
              <a:lnSpc>
                <a:spcPct val="110000"/>
              </a:lnSpc>
              <a:spcBef>
                <a:spcPts val="360"/>
              </a:spcBef>
              <a:buNone/>
              <a:defRPr sz="1865">
                <a:solidFill>
                  <a:schemeClr val="bg1"/>
                </a:solidFill>
              </a:defRPr>
            </a:lvl3pPr>
            <a:lvl4pPr marL="0" indent="0">
              <a:lnSpc>
                <a:spcPct val="110000"/>
              </a:lnSpc>
              <a:spcBef>
                <a:spcPts val="360"/>
              </a:spcBef>
              <a:buNone/>
              <a:defRPr sz="1865">
                <a:solidFill>
                  <a:schemeClr val="bg1"/>
                </a:solidFill>
              </a:defRPr>
            </a:lvl4pPr>
            <a:lvl5pPr marL="0" indent="0">
              <a:lnSpc>
                <a:spcPct val="110000"/>
              </a:lnSpc>
              <a:spcBef>
                <a:spcPts val="360"/>
              </a:spcBef>
              <a:buNone/>
              <a:defRPr sz="1865">
                <a:solidFill>
                  <a:schemeClr val="bg1"/>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GB" dirty="0"/>
          </a:p>
        </p:txBody>
      </p:sp>
      <p:sp>
        <p:nvSpPr>
          <p:cNvPr id="14" name="内容占位符 13"/>
          <p:cNvSpPr>
            <a:spLocks noGrp="1"/>
          </p:cNvSpPr>
          <p:nvPr>
            <p:ph sz="quarter" idx="13"/>
          </p:nvPr>
        </p:nvSpPr>
        <p:spPr>
          <a:xfrm>
            <a:off x="4511040" y="1349255"/>
            <a:ext cx="7071360" cy="4371976"/>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482153" y="410410"/>
            <a:ext cx="10972800" cy="681745"/>
          </a:xfrm>
        </p:spPr>
        <p:txBody>
          <a:bodyPr/>
          <a:lstStyle>
            <a:lvl1pPr>
              <a:lnSpc>
                <a:spcPct val="100000"/>
              </a:lnSpc>
              <a:defRPr sz="3465"/>
            </a:lvl1pPr>
          </a:lstStyle>
          <a:p>
            <a:r>
              <a:rPr lang="zh-CN" altLang="en-US" dirty="0"/>
              <a:t>单击此处编辑母版标题样式</a:t>
            </a:r>
            <a:endParaRPr lang="en-GB" dirty="0"/>
          </a:p>
        </p:txBody>
      </p:sp>
      <p:sp>
        <p:nvSpPr>
          <p:cNvPr id="6" name="Slide Number Placeholder 5"/>
          <p:cNvSpPr>
            <a:spLocks noGrp="1"/>
          </p:cNvSpPr>
          <p:nvPr>
            <p:ph type="sldNum" sz="quarter" idx="12"/>
          </p:nvPr>
        </p:nvSpPr>
        <p:spPr/>
        <p:txBody>
          <a:bodyPr/>
          <a:lstStyle>
            <a:lvl1pPr>
              <a:defRPr/>
            </a:lvl1pPr>
          </a:lstStyle>
          <a:p>
            <a:fld id="{1C85E604-0610-4E4E-96B2-DCA5F82A49CF}" type="slidenum">
              <a:rPr lang="en-GB" altLang="zh-CN"/>
              <a:t>‹#›</a:t>
            </a:fld>
            <a:endParaRPr lang="en-GB" altLang="zh-CN" dirty="0"/>
          </a:p>
        </p:txBody>
      </p:sp>
      <p:sp>
        <p:nvSpPr>
          <p:cNvPr id="11" name="矩形 10"/>
          <p:cNvSpPr/>
          <p:nvPr userDrawn="1"/>
        </p:nvSpPr>
        <p:spPr>
          <a:xfrm>
            <a:off x="543518" y="1349252"/>
            <a:ext cx="788951" cy="584376"/>
          </a:xfrm>
          <a:prstGeom prst="rect">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603" tIns="54804" rIns="109603" bIns="54804" rtlCol="0" anchor="ctr"/>
          <a:lstStyle/>
          <a:p>
            <a:pPr algn="ctr" defTabSz="912495" fontAlgn="base">
              <a:spcBef>
                <a:spcPct val="0"/>
              </a:spcBef>
              <a:spcAft>
                <a:spcPct val="0"/>
              </a:spcAft>
            </a:pPr>
            <a:endParaRPr lang="en-US" sz="2400" dirty="0">
              <a:solidFill>
                <a:prstClr val="white"/>
              </a:solidFill>
            </a:endParaRPr>
          </a:p>
        </p:txBody>
      </p:sp>
      <p:sp>
        <p:nvSpPr>
          <p:cNvPr id="3" name="Content Placeholder 2"/>
          <p:cNvSpPr>
            <a:spLocks noGrp="1"/>
          </p:cNvSpPr>
          <p:nvPr>
            <p:ph idx="1"/>
          </p:nvPr>
        </p:nvSpPr>
        <p:spPr>
          <a:xfrm>
            <a:off x="740237" y="1550676"/>
            <a:ext cx="3300548" cy="3831239"/>
          </a:xfrm>
          <a:solidFill>
            <a:srgbClr val="0070C0">
              <a:alpha val="60000"/>
            </a:srgbClr>
          </a:solidFill>
        </p:spPr>
        <p:txBody>
          <a:bodyPr lIns="129464" tIns="97067" rIns="129464" bIns="97067"/>
          <a:lstStyle>
            <a:lvl1pPr marL="0" indent="0">
              <a:lnSpc>
                <a:spcPct val="110000"/>
              </a:lnSpc>
              <a:spcBef>
                <a:spcPts val="360"/>
              </a:spcBef>
              <a:buNone/>
              <a:defRPr sz="1865">
                <a:solidFill>
                  <a:schemeClr val="bg1"/>
                </a:solidFill>
              </a:defRPr>
            </a:lvl1pPr>
            <a:lvl2pPr marL="0" indent="0">
              <a:lnSpc>
                <a:spcPct val="110000"/>
              </a:lnSpc>
              <a:spcBef>
                <a:spcPts val="360"/>
              </a:spcBef>
              <a:buNone/>
              <a:defRPr sz="1865">
                <a:solidFill>
                  <a:schemeClr val="bg1"/>
                </a:solidFill>
              </a:defRPr>
            </a:lvl2pPr>
            <a:lvl3pPr marL="0" indent="0">
              <a:lnSpc>
                <a:spcPct val="110000"/>
              </a:lnSpc>
              <a:spcBef>
                <a:spcPts val="360"/>
              </a:spcBef>
              <a:buNone/>
              <a:defRPr sz="1865">
                <a:solidFill>
                  <a:schemeClr val="bg1"/>
                </a:solidFill>
              </a:defRPr>
            </a:lvl3pPr>
            <a:lvl4pPr marL="0" indent="0">
              <a:lnSpc>
                <a:spcPct val="110000"/>
              </a:lnSpc>
              <a:spcBef>
                <a:spcPts val="360"/>
              </a:spcBef>
              <a:buNone/>
              <a:defRPr sz="1865">
                <a:solidFill>
                  <a:schemeClr val="bg1"/>
                </a:solidFill>
              </a:defRPr>
            </a:lvl4pPr>
            <a:lvl5pPr marL="0" indent="0">
              <a:lnSpc>
                <a:spcPct val="110000"/>
              </a:lnSpc>
              <a:spcBef>
                <a:spcPts val="360"/>
              </a:spcBef>
              <a:buNone/>
              <a:defRPr sz="1865">
                <a:solidFill>
                  <a:schemeClr val="bg1"/>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GB" dirty="0"/>
          </a:p>
        </p:txBody>
      </p:sp>
      <p:sp>
        <p:nvSpPr>
          <p:cNvPr id="14" name="内容占位符 13"/>
          <p:cNvSpPr>
            <a:spLocks noGrp="1"/>
          </p:cNvSpPr>
          <p:nvPr>
            <p:ph sz="quarter" idx="13"/>
          </p:nvPr>
        </p:nvSpPr>
        <p:spPr>
          <a:xfrm>
            <a:off x="4511040" y="1349255"/>
            <a:ext cx="7071360" cy="4371976"/>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4" name="长方形 8"/>
          <p:cNvSpPr/>
          <p:nvPr userDrawn="1"/>
        </p:nvSpPr>
        <p:spPr>
          <a:xfrm>
            <a:off x="254475" y="1085354"/>
            <a:ext cx="11683049" cy="5621572"/>
          </a:xfrm>
          <a:prstGeom prst="rect">
            <a:avLst/>
          </a:prstGeom>
          <a:solidFill>
            <a:schemeClr val="accent1">
              <a:lumMod val="20000"/>
              <a:lumOff val="8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en-US" sz="1800" dirty="0">
              <a:latin typeface="微软雅黑" panose="020B0503020204020204" pitchFamily="34" charset="-122"/>
              <a:ea typeface="微软雅黑" panose="020B0503020204020204" pitchFamily="34" charset="-122"/>
            </a:endParaRPr>
          </a:p>
        </p:txBody>
      </p:sp>
      <p:sp>
        <p:nvSpPr>
          <p:cNvPr id="2" name="标题占位符 1"/>
          <p:cNvSpPr>
            <a:spLocks noGrp="1"/>
          </p:cNvSpPr>
          <p:nvPr>
            <p:ph type="title"/>
          </p:nvPr>
        </p:nvSpPr>
        <p:spPr>
          <a:xfrm>
            <a:off x="254475" y="288497"/>
            <a:ext cx="8981380" cy="640080"/>
          </a:xfrm>
          <a:prstGeom prst="rect">
            <a:avLst/>
          </a:prstGeom>
        </p:spPr>
        <p:txBody>
          <a:bodyPr vert="horz" lIns="91440" tIns="45720" rIns="91440" bIns="45720" rtlCol="0" anchor="b" anchorCtr="0">
            <a:normAutofit/>
          </a:bodyPr>
          <a:lstStyle/>
          <a:p>
            <a:pPr rtl="0"/>
            <a:r>
              <a:rPr lang="zh-CN" altLang="en-US" noProof="0" dirty="0"/>
              <a:t>单击此处编辑母版标题样式</a:t>
            </a:r>
          </a:p>
        </p:txBody>
      </p:sp>
      <p:sp>
        <p:nvSpPr>
          <p:cNvPr id="3" name="文本占位符 2"/>
          <p:cNvSpPr>
            <a:spLocks noGrp="1"/>
          </p:cNvSpPr>
          <p:nvPr>
            <p:ph type="body" idx="1"/>
          </p:nvPr>
        </p:nvSpPr>
        <p:spPr>
          <a:xfrm>
            <a:off x="539496" y="1435608"/>
            <a:ext cx="4416552" cy="3977640"/>
          </a:xfrm>
          <a:prstGeom prst="rect">
            <a:avLst/>
          </a:prstGeom>
        </p:spPr>
        <p:txBody>
          <a:bodyPr vert="horz" lIns="91440" tIns="45720" rIns="91440" bIns="45720" rtlCol="0">
            <a:normAutofit/>
          </a:bodyPr>
          <a:lstStyle/>
          <a:p>
            <a:pPr lvl="0" rtl="0"/>
            <a:r>
              <a:rPr lang="zh-CN" altLang="en-US" noProof="0" dirty="0"/>
              <a:t>编辑母版文本样式</a:t>
            </a:r>
          </a:p>
          <a:p>
            <a:pPr marL="228600" lvl="0" indent="-228600" algn="l" defTabSz="914400" rtl="0" eaLnBrk="1" latinLnBrk="0" hangingPunct="1">
              <a:lnSpc>
                <a:spcPct val="90000"/>
              </a:lnSpc>
              <a:spcBef>
                <a:spcPct val="30000"/>
              </a:spcBef>
              <a:buFont typeface="Arial" panose="020B0604020202020204" pitchFamily="34" charset="0"/>
              <a:buChar char="•"/>
            </a:pPr>
            <a:r>
              <a:rPr lang="zh-CN" altLang="en-US" noProof="0" dirty="0"/>
              <a:t>第二级</a:t>
            </a:r>
          </a:p>
          <a:p>
            <a:pPr marL="685800" lvl="1" indent="-228600" algn="l" defTabSz="914400" rtl="0" eaLnBrk="1" latinLnBrk="0" hangingPunct="1">
              <a:lnSpc>
                <a:spcPct val="90000"/>
              </a:lnSpc>
              <a:spcBef>
                <a:spcPct val="30000"/>
              </a:spcBef>
              <a:buFont typeface="Arial" panose="020B0604020202020204" pitchFamily="34" charset="0"/>
              <a:buChar char="•"/>
            </a:pPr>
            <a:r>
              <a:rPr lang="zh-CN" altLang="en-US" noProof="0" dirty="0"/>
              <a:t>第三级</a:t>
            </a:r>
          </a:p>
          <a:p>
            <a:pPr marL="1143000" lvl="2" indent="-228600" algn="l" defTabSz="914400" rtl="0" eaLnBrk="1" latinLnBrk="0" hangingPunct="1">
              <a:lnSpc>
                <a:spcPct val="90000"/>
              </a:lnSpc>
              <a:spcBef>
                <a:spcPct val="30000"/>
              </a:spcBef>
              <a:buFont typeface="Arial" panose="020B0604020202020204" pitchFamily="34" charset="0"/>
              <a:buChar char="•"/>
            </a:pPr>
            <a:r>
              <a:rPr lang="zh-CN" altLang="en-US" noProof="0" dirty="0"/>
              <a:t>第四级</a:t>
            </a:r>
          </a:p>
          <a:p>
            <a:pPr marL="1600200" lvl="3" indent="-228600" algn="l" defTabSz="914400" rtl="0" eaLnBrk="1" latinLnBrk="0" hangingPunct="1">
              <a:lnSpc>
                <a:spcPct val="90000"/>
              </a:lnSpc>
              <a:spcBef>
                <a:spcPct val="30000"/>
              </a:spcBef>
              <a:buFont typeface="Arial" panose="020B0604020202020204" pitchFamily="34" charset="0"/>
              <a:buChar char="•"/>
            </a:pPr>
            <a:r>
              <a:rPr lang="zh-CN" altLang="en-US" noProof="0" dirty="0"/>
              <a:t>第五级</a:t>
            </a:r>
          </a:p>
        </p:txBody>
      </p:sp>
      <p:sp>
        <p:nvSpPr>
          <p:cNvPr id="5" name="页脚占位符 4"/>
          <p:cNvSpPr>
            <a:spLocks noGrp="1"/>
          </p:cNvSpPr>
          <p:nvPr>
            <p:ph type="ftr" sz="quarter" idx="3"/>
          </p:nvPr>
        </p:nvSpPr>
        <p:spPr>
          <a:xfrm>
            <a:off x="254475" y="6448508"/>
            <a:ext cx="11030212" cy="258418"/>
          </a:xfrm>
          <a:prstGeom prst="rect">
            <a:avLst/>
          </a:prstGeom>
        </p:spPr>
        <p:txBody>
          <a:bodyPr vert="horz" lIns="91440" tIns="45720" rIns="91440" bIns="45720" rtlCol="0" anchor="ctr"/>
          <a:lstStyle>
            <a:lvl1pPr algn="l">
              <a:defRPr sz="1000" baseline="0">
                <a:solidFill>
                  <a:schemeClr val="bg1">
                    <a:lumMod val="75000"/>
                  </a:schemeClr>
                </a:solidFill>
                <a:latin typeface="微软雅黑" panose="020B0503020204020204" pitchFamily="34" charset="-122"/>
                <a:ea typeface="微软雅黑" panose="020B0503020204020204" pitchFamily="34" charset="-122"/>
              </a:defRPr>
            </a:lvl1pPr>
          </a:lstStyle>
          <a:p>
            <a:endParaRPr lang="zh-CN" altLang="en-US" dirty="0"/>
          </a:p>
        </p:txBody>
      </p:sp>
      <p:sp>
        <p:nvSpPr>
          <p:cNvPr id="6" name="幻灯片编号占位符 5"/>
          <p:cNvSpPr>
            <a:spLocks noGrp="1"/>
          </p:cNvSpPr>
          <p:nvPr>
            <p:ph type="sldNum" sz="quarter" idx="4"/>
          </p:nvPr>
        </p:nvSpPr>
        <p:spPr>
          <a:xfrm>
            <a:off x="11318682" y="6448508"/>
            <a:ext cx="618842" cy="258418"/>
          </a:xfrm>
          <a:prstGeom prst="rect">
            <a:avLst/>
          </a:prstGeom>
        </p:spPr>
        <p:txBody>
          <a:bodyPr vert="horz" lIns="91440" tIns="45720" rIns="91440" bIns="45720" rtlCol="0" anchor="ctr"/>
          <a:lstStyle>
            <a:lvl1pPr algn="r">
              <a:defRPr sz="1000" baseline="0">
                <a:solidFill>
                  <a:schemeClr val="bg1">
                    <a:lumMod val="85000"/>
                  </a:schemeClr>
                </a:solidFill>
                <a:latin typeface="微软雅黑" panose="020B0503020204020204" pitchFamily="34" charset="-122"/>
                <a:ea typeface="微软雅黑" panose="020B0503020204020204" pitchFamily="34" charset="-122"/>
              </a:defRPr>
            </a:lvl1pPr>
          </a:lstStyle>
          <a:p>
            <a:fld id="{9860EDB8-5305-433F-BE41-D7A86D811DB3}" type="slidenum">
              <a:rPr lang="en-US" altLang="zh-CN" smtClean="0"/>
              <a:t>‹#›</a:t>
            </a:fld>
            <a:endParaRPr lang="zh-CN" altLang="en-US" dirty="0"/>
          </a:p>
        </p:txBody>
      </p:sp>
      <p:cxnSp>
        <p:nvCxnSpPr>
          <p:cNvPr id="16" name="直接连接符 15"/>
          <p:cNvCxnSpPr/>
          <p:nvPr userDrawn="1"/>
        </p:nvCxnSpPr>
        <p:spPr>
          <a:xfrm>
            <a:off x="11719618" y="384048"/>
            <a:ext cx="0" cy="2831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userDrawn="1"/>
        </p:nvGrpSpPr>
        <p:grpSpPr>
          <a:xfrm>
            <a:off x="11106182" y="809"/>
            <a:ext cx="831342" cy="928579"/>
            <a:chOff x="10453346" y="-2"/>
            <a:chExt cx="831342" cy="928579"/>
          </a:xfrm>
        </p:grpSpPr>
        <p:sp>
          <p:nvSpPr>
            <p:cNvPr id="20" name="矩形 19"/>
            <p:cNvSpPr/>
            <p:nvPr userDrawn="1"/>
          </p:nvSpPr>
          <p:spPr>
            <a:xfrm>
              <a:off x="10453346" y="-2"/>
              <a:ext cx="831342" cy="928579"/>
            </a:xfrm>
            <a:prstGeom prst="rect">
              <a:avLst/>
            </a:prstGeom>
            <a:solidFill>
              <a:srgbClr val="005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p:cNvPicPr>
              <a:picLocks noChangeAspect="1"/>
            </p:cNvPicPr>
            <p:nvPr userDrawn="1"/>
          </p:nvPicPr>
          <p:blipFill rotWithShape="1">
            <a:blip r:embed="rId29" cstate="print">
              <a:extLst>
                <a:ext uri="{28A0092B-C50C-407E-A947-70E740481C1C}">
                  <a14:useLocalDpi xmlns:a14="http://schemas.microsoft.com/office/drawing/2010/main" val="0"/>
                </a:ext>
              </a:extLst>
            </a:blip>
            <a:srcRect r="49292"/>
            <a:stretch>
              <a:fillRect/>
            </a:stretch>
          </p:blipFill>
          <p:spPr>
            <a:xfrm>
              <a:off x="10543166" y="505747"/>
              <a:ext cx="651703" cy="322802"/>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Lst>
  <p:hf hdr="0" dt="0"/>
  <p:txStyles>
    <p:titleStyle>
      <a:lvl1pPr algn="l" defTabSz="914400" rtl="0" eaLnBrk="1" latinLnBrk="0" hangingPunct="1">
        <a:spcBef>
          <a:spcPct val="0"/>
        </a:spcBef>
        <a:buNone/>
        <a:defRPr sz="2800" kern="1200">
          <a:solidFill>
            <a:srgbClr val="00569F"/>
          </a:solidFill>
          <a:latin typeface="微软雅黑" panose="020B0503020204020204" pitchFamily="34" charset="-122"/>
          <a:ea typeface="微软雅黑" panose="020B0503020204020204" pitchFamily="34" charset="-122"/>
          <a:cs typeface="+mj-cs"/>
        </a:defRPr>
      </a:lvl1pPr>
    </p:titleStyle>
    <p:bodyStyle>
      <a:lvl1pPr marL="0" indent="0" algn="l" defTabSz="914400" rtl="0" eaLnBrk="1" latinLnBrk="0" hangingPunct="1">
        <a:lnSpc>
          <a:spcPct val="150000"/>
        </a:lnSpc>
        <a:spcBef>
          <a:spcPts val="1000"/>
        </a:spcBef>
        <a:spcAft>
          <a:spcPts val="1200"/>
        </a:spcAft>
        <a:buClr>
          <a:srgbClr val="006BC4"/>
        </a:buClr>
        <a:buSzPct val="66000"/>
        <a:buFont typeface="Wingdings" panose="05000000000000000000" pitchFamily="2" charset="2"/>
        <a:buNone/>
        <a:defRPr lang="en-US" sz="1600" kern="1200" dirty="0">
          <a:solidFill>
            <a:schemeClr val="tx1"/>
          </a:solidFill>
          <a:latin typeface="微软雅黑" panose="020B0503020204020204" pitchFamily="34" charset="-122"/>
          <a:ea typeface="微软雅黑" panose="020B0503020204020204" pitchFamily="34" charset="-122"/>
          <a:cs typeface="+mn-cs"/>
        </a:defRPr>
      </a:lvl1pPr>
      <a:lvl2pPr marL="228600" indent="-228600" algn="l" defTabSz="914400" rtl="0" eaLnBrk="1" latinLnBrk="0" hangingPunct="1">
        <a:lnSpc>
          <a:spcPct val="150000"/>
        </a:lnSpc>
        <a:spcBef>
          <a:spcPts val="1000"/>
        </a:spcBef>
        <a:spcAft>
          <a:spcPts val="1200"/>
        </a:spcAft>
        <a:buClr>
          <a:srgbClr val="006BC4"/>
        </a:buClr>
        <a:buSzPct val="66000"/>
        <a:buFont typeface="Wingdings" panose="05000000000000000000" pitchFamily="2" charset="2"/>
        <a:buChar char="n"/>
        <a:defRPr lang="en-US" sz="1200" kern="1200" dirty="0">
          <a:solidFill>
            <a:schemeClr val="tx1"/>
          </a:solidFill>
          <a:latin typeface="微软雅黑" panose="020B0503020204020204" pitchFamily="34" charset="-122"/>
          <a:ea typeface="微软雅黑" panose="020B0503020204020204" pitchFamily="34" charset="-122"/>
          <a:cs typeface="+mn-cs"/>
        </a:defRPr>
      </a:lvl2pPr>
      <a:lvl3pPr marL="685800" indent="-228600" algn="l" defTabSz="914400" rtl="0" eaLnBrk="1" latinLnBrk="0" hangingPunct="1">
        <a:lnSpc>
          <a:spcPct val="150000"/>
        </a:lnSpc>
        <a:spcBef>
          <a:spcPts val="1000"/>
        </a:spcBef>
        <a:spcAft>
          <a:spcPts val="1200"/>
        </a:spcAft>
        <a:buClr>
          <a:srgbClr val="006BC4"/>
        </a:buClr>
        <a:buSzPct val="66000"/>
        <a:buFont typeface="Wingdings" panose="05000000000000000000" pitchFamily="2" charset="2"/>
        <a:buChar char="n"/>
        <a:defRPr lang="en-US" sz="1200" kern="1200" dirty="0">
          <a:solidFill>
            <a:schemeClr val="tx1"/>
          </a:solidFill>
          <a:latin typeface="微软雅黑" panose="020B0503020204020204" pitchFamily="34" charset="-122"/>
          <a:ea typeface="微软雅黑" panose="020B0503020204020204" pitchFamily="34" charset="-122"/>
          <a:cs typeface="+mn-cs"/>
        </a:defRPr>
      </a:lvl3pPr>
      <a:lvl4pPr marL="1143000" indent="-228600" algn="l" defTabSz="914400" rtl="0" eaLnBrk="1" latinLnBrk="0" hangingPunct="1">
        <a:lnSpc>
          <a:spcPct val="150000"/>
        </a:lnSpc>
        <a:spcBef>
          <a:spcPts val="1000"/>
        </a:spcBef>
        <a:spcAft>
          <a:spcPts val="1200"/>
        </a:spcAft>
        <a:buClr>
          <a:srgbClr val="006BC4"/>
        </a:buClr>
        <a:buSzPct val="66000"/>
        <a:buFont typeface="Wingdings" panose="05000000000000000000" pitchFamily="2" charset="2"/>
        <a:buChar char="n"/>
        <a:defRPr lang="en-US" sz="1200" kern="1200" dirty="0" smtClean="0">
          <a:solidFill>
            <a:schemeClr val="tx1"/>
          </a:solidFill>
          <a:latin typeface="微软雅黑" panose="020B0503020204020204" pitchFamily="34" charset="-122"/>
          <a:ea typeface="微软雅黑" panose="020B0503020204020204" pitchFamily="34" charset="-122"/>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9.tiff"/><Relationship Id="rId7" Type="http://schemas.openxmlformats.org/officeDocument/2006/relationships/image" Target="../media/image13.sv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23.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tags" Target="../tags/tag5.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png"/><Relationship Id="rId17" Type="http://schemas.openxmlformats.org/officeDocument/2006/relationships/image" Target="../media/image47.png"/><Relationship Id="rId2" Type="http://schemas.openxmlformats.org/officeDocument/2006/relationships/notesSlide" Target="../notesSlides/notesSlide22.xml"/><Relationship Id="rId16" Type="http://schemas.openxmlformats.org/officeDocument/2006/relationships/image" Target="../media/image46.png"/><Relationship Id="rId1" Type="http://schemas.openxmlformats.org/officeDocument/2006/relationships/slideLayout" Target="../slideLayouts/slideLayout4.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5" Type="http://schemas.openxmlformats.org/officeDocument/2006/relationships/image" Target="../media/image4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 Id="rId14" Type="http://schemas.openxmlformats.org/officeDocument/2006/relationships/image" Target="../media/image44.png"/></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标题 13"/>
          <p:cNvSpPr>
            <a:spLocks noGrp="1"/>
          </p:cNvSpPr>
          <p:nvPr>
            <p:ph type="title"/>
          </p:nvPr>
        </p:nvSpPr>
        <p:spPr/>
        <p:txBody>
          <a:bodyPr/>
          <a:lstStyle/>
          <a:p>
            <a:r>
              <a:rPr lang="zh-CN" altLang="en-US"/>
              <a:t>中国港湾拉美投资经验分享</a:t>
            </a:r>
          </a:p>
        </p:txBody>
      </p:sp>
      <p:sp>
        <p:nvSpPr>
          <p:cNvPr id="15" name="内容占位符 14"/>
          <p:cNvSpPr>
            <a:spLocks noGrp="1"/>
          </p:cNvSpPr>
          <p:nvPr>
            <p:ph sz="quarter" idx="10"/>
          </p:nvPr>
        </p:nvSpPr>
        <p:spPr/>
        <p:txBody>
          <a:bodyPr/>
          <a:lstStyle/>
          <a:p>
            <a:r>
              <a:rPr lang="zh-CN" altLang="en-US"/>
              <a:t>中国港湾产业投资运营事业部</a:t>
            </a:r>
            <a:r>
              <a:rPr altLang="zh-CN"/>
              <a:t> </a:t>
            </a:r>
            <a:r>
              <a:rPr lang="zh-CN" altLang="en-US"/>
              <a:t>杨旸</a:t>
            </a:r>
          </a:p>
        </p:txBody>
      </p:sp>
      <p:sp>
        <p:nvSpPr>
          <p:cNvPr id="16" name="内容占位符 15"/>
          <p:cNvSpPr>
            <a:spLocks noGrp="1"/>
          </p:cNvSpPr>
          <p:nvPr>
            <p:ph sz="quarter" idx="11"/>
          </p:nvPr>
        </p:nvSpPr>
        <p:spPr/>
        <p:txBody>
          <a:bodyPr/>
          <a:lstStyle/>
          <a:p>
            <a:r>
              <a:rPr altLang="zh-CN"/>
              <a:t>2021</a:t>
            </a:r>
            <a:r>
              <a:rPr lang="zh-CN" altLang="en-US"/>
              <a:t>年</a:t>
            </a:r>
            <a:r>
              <a:rPr altLang="zh-CN"/>
              <a:t>10</a:t>
            </a:r>
            <a:r>
              <a:rPr lang="zh-CN" altLang="en-US"/>
              <a:t>月</a:t>
            </a:r>
            <a:r>
              <a:rPr altLang="zh-CN"/>
              <a:t>29</a:t>
            </a:r>
            <a:r>
              <a:rPr lang="zh-CN" altLang="en-US"/>
              <a:t>日</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fontScale="90000"/>
          </a:bodyPr>
          <a:lstStyle/>
          <a:p>
            <a:r>
              <a:rPr lang="zh-CN" altLang="en-US"/>
              <a:t>中国港湾产业投资业务情况简介</a:t>
            </a:r>
          </a:p>
        </p:txBody>
      </p:sp>
      <p:sp>
        <p:nvSpPr>
          <p:cNvPr id="6" name="内容占位符 5"/>
          <p:cNvSpPr>
            <a:spLocks noGrp="1"/>
          </p:cNvSpPr>
          <p:nvPr>
            <p:ph sz="quarter" idx="13"/>
          </p:nvPr>
        </p:nvSpPr>
        <p:spPr/>
        <p:txBody>
          <a:bodyPr/>
          <a:lstStyle/>
          <a:p>
            <a:r>
              <a:rPr altLang="zh-CN" sz="60000"/>
              <a:t>1</a:t>
            </a:r>
          </a:p>
        </p:txBody>
      </p:sp>
      <p:sp>
        <p:nvSpPr>
          <p:cNvPr id="7" name="内容占位符 6"/>
          <p:cNvSpPr>
            <a:spLocks noGrp="1"/>
          </p:cNvSpPr>
          <p:nvPr>
            <p:ph sz="quarter" idx="14"/>
          </p:nvPr>
        </p:nvSpPr>
        <p:spPr/>
        <p:txBody>
          <a:bodyPr/>
          <a:lstStyle/>
          <a:p>
            <a:r>
              <a:rPr lang="zh-CN" altLang="en-US"/>
              <a:t>第一篇</a:t>
            </a:r>
          </a:p>
        </p:txBody>
      </p:sp>
      <p:sp>
        <p:nvSpPr>
          <p:cNvPr id="8" name="文本占位符 7"/>
          <p:cNvSpPr>
            <a:spLocks noGrp="1"/>
          </p:cNvSpPr>
          <p:nvPr>
            <p:ph type="body" sz="quarter" idx="15"/>
          </p:nvPr>
        </p:nvSpPr>
        <p:spPr/>
        <p:txBody>
          <a:bodyPr/>
          <a:lstStyle/>
          <a:p>
            <a:r>
              <a:rPr altLang="zh-CN"/>
              <a:t>  </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42265" y="3547110"/>
            <a:ext cx="11507470" cy="307975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7" name="标题 6"/>
          <p:cNvSpPr>
            <a:spLocks noGrp="1"/>
          </p:cNvSpPr>
          <p:nvPr>
            <p:ph type="title"/>
          </p:nvPr>
        </p:nvSpPr>
        <p:spPr/>
        <p:txBody>
          <a:bodyPr/>
          <a:lstStyle/>
          <a:p>
            <a:r>
              <a:rPr lang="zh-CN" altLang="en-US"/>
              <a:t>中国港湾简介</a:t>
            </a:r>
          </a:p>
        </p:txBody>
      </p:sp>
      <p:sp>
        <p:nvSpPr>
          <p:cNvPr id="2" name="灯片编号占位符 1"/>
          <p:cNvSpPr>
            <a:spLocks noGrp="1"/>
          </p:cNvSpPr>
          <p:nvPr>
            <p:ph type="sldNum" sz="quarter" idx="4"/>
          </p:nvPr>
        </p:nvSpPr>
        <p:spPr/>
        <p:txBody>
          <a:bodyPr/>
          <a:lstStyle/>
          <a:p>
            <a:fld id="{9860EDB8-5305-433F-BE41-D7A86D811DB3}" type="slidenum">
              <a:rPr lang="en-US" altLang="zh-CN" noProof="0" smtClean="0"/>
              <a:t>3</a:t>
            </a:fld>
            <a:endParaRPr lang="zh-CN" altLang="en-US" noProof="0" dirty="0"/>
          </a:p>
        </p:txBody>
      </p:sp>
      <p:sp>
        <p:nvSpPr>
          <p:cNvPr id="8" name="内容占位符 7"/>
          <p:cNvSpPr>
            <a:spLocks noGrp="1"/>
          </p:cNvSpPr>
          <p:nvPr>
            <p:ph sz="quarter" idx="10"/>
          </p:nvPr>
        </p:nvSpPr>
        <p:spPr>
          <a:xfrm>
            <a:off x="254635" y="1085215"/>
            <a:ext cx="11682730" cy="5370830"/>
          </a:xfrm>
        </p:spPr>
        <p:txBody>
          <a:bodyPr>
            <a:normAutofit/>
          </a:bodyPr>
          <a:lstStyle/>
          <a:p>
            <a:pPr algn="just">
              <a:lnSpc>
                <a:spcPct val="120000"/>
              </a:lnSpc>
              <a:spcBef>
                <a:spcPts val="600"/>
              </a:spcBef>
              <a:spcAft>
                <a:spcPts val="600"/>
              </a:spcAft>
            </a:pPr>
            <a:r>
              <a:rPr lang="zh-CN" altLang="en-US"/>
              <a:t>中国港湾工程有限责任公司（CHEC）成立于上世纪</a:t>
            </a:r>
            <a:r>
              <a:rPr lang="zh-CN" altLang="en-US" b="1">
                <a:solidFill>
                  <a:schemeClr val="accent1"/>
                </a:solidFill>
              </a:rPr>
              <a:t>80年代</a:t>
            </a:r>
            <a:r>
              <a:rPr lang="zh-CN" altLang="en-US"/>
              <a:t>，是世界500强企业中国交通建设股份有限公司（CCCC）的子公司，代表中国交建开拓海外市场。目前，中国港湾在世界各地设有</a:t>
            </a:r>
            <a:r>
              <a:rPr lang="zh-CN" altLang="en-US" b="1">
                <a:solidFill>
                  <a:schemeClr val="accent1"/>
                </a:solidFill>
              </a:rPr>
              <a:t>90多个分（子）公司和办事处</a:t>
            </a:r>
            <a:r>
              <a:rPr lang="zh-CN" altLang="en-US"/>
              <a:t>，业务涵盖</a:t>
            </a:r>
            <a:r>
              <a:rPr lang="zh-CN" altLang="en-US" b="1">
                <a:solidFill>
                  <a:schemeClr val="accent1"/>
                </a:solidFill>
              </a:rPr>
              <a:t>100多个国家和地区</a:t>
            </a:r>
            <a:r>
              <a:rPr lang="zh-CN" altLang="en-US"/>
              <a:t>，在建项目合同额超过</a:t>
            </a:r>
            <a:r>
              <a:rPr lang="zh-CN" altLang="en-US" b="1">
                <a:solidFill>
                  <a:schemeClr val="accent1"/>
                </a:solidFill>
              </a:rPr>
              <a:t>300亿美元</a:t>
            </a:r>
            <a:r>
              <a:rPr lang="zh-CN" altLang="en-US"/>
              <a:t>，全球从业人员超过</a:t>
            </a:r>
            <a:r>
              <a:rPr lang="zh-CN" altLang="en-US" b="1">
                <a:solidFill>
                  <a:schemeClr val="accent1"/>
                </a:solidFill>
              </a:rPr>
              <a:t>15000人</a:t>
            </a:r>
            <a:r>
              <a:rPr lang="zh-CN" altLang="en-US"/>
              <a:t>。</a:t>
            </a:r>
          </a:p>
          <a:p>
            <a:pPr algn="just">
              <a:lnSpc>
                <a:spcPct val="120000"/>
              </a:lnSpc>
              <a:spcBef>
                <a:spcPts val="600"/>
              </a:spcBef>
              <a:spcAft>
                <a:spcPts val="600"/>
              </a:spcAft>
            </a:pPr>
            <a:r>
              <a:rPr lang="zh-CN" altLang="en-US"/>
              <a:t>中国港湾坚持</a:t>
            </a:r>
            <a:r>
              <a:rPr lang="zh-CN" altLang="en-US" b="1">
                <a:solidFill>
                  <a:schemeClr val="accent1"/>
                </a:solidFill>
              </a:rPr>
              <a:t>产业引领</a:t>
            </a:r>
            <a:r>
              <a:rPr lang="zh-CN" altLang="en-US"/>
              <a:t>，具有覆盖</a:t>
            </a:r>
            <a:r>
              <a:rPr lang="zh-CN" altLang="en-US" b="1">
                <a:solidFill>
                  <a:schemeClr val="accent1"/>
                </a:solidFill>
              </a:rPr>
              <a:t>全产业链的投建营一体化能力</a:t>
            </a:r>
            <a:r>
              <a:rPr lang="zh-CN" altLang="en-US"/>
              <a:t>。建设了一大批具有国际影响的标志性工程，CHEC品牌已成为国际工程行业的知名品牌。</a:t>
            </a:r>
          </a:p>
          <a:p>
            <a:pPr algn="just">
              <a:lnSpc>
                <a:spcPct val="120000"/>
              </a:lnSpc>
              <a:spcBef>
                <a:spcPts val="600"/>
              </a:spcBef>
              <a:spcAft>
                <a:spcPts val="600"/>
              </a:spcAft>
            </a:pPr>
            <a:r>
              <a:rPr lang="zh-CN" altLang="en-US"/>
              <a:t>在"一带一路"倡议的指引下，中国港湾坚持做</a:t>
            </a:r>
            <a:r>
              <a:rPr lang="zh-CN" altLang="en-US" b="1">
                <a:solidFill>
                  <a:schemeClr val="accent1"/>
                </a:solidFill>
              </a:rPr>
              <a:t>沿线国家政府与经济社会发展急所的责任分担者</a:t>
            </a:r>
            <a:r>
              <a:rPr lang="zh-CN" altLang="en-US"/>
              <a:t>、</a:t>
            </a:r>
            <a:r>
              <a:rPr lang="zh-CN" altLang="en-US" b="1">
                <a:solidFill>
                  <a:schemeClr val="accent1"/>
                </a:solidFill>
              </a:rPr>
              <a:t>区域经济发展的深度参与者</a:t>
            </a:r>
            <a:r>
              <a:rPr lang="zh-CN" altLang="en-US"/>
              <a:t>、</a:t>
            </a:r>
            <a:r>
              <a:rPr lang="zh-CN" altLang="en-US" b="1">
                <a:solidFill>
                  <a:schemeClr val="accent1"/>
                </a:solidFill>
              </a:rPr>
              <a:t>政府购买公共服务的优质提供者。</a:t>
            </a:r>
            <a:endParaRPr altLang="zh-CN" b="1">
              <a:solidFill>
                <a:schemeClr val="accent1"/>
              </a:solidFill>
            </a:endParaRPr>
          </a:p>
        </p:txBody>
      </p:sp>
      <p:pic>
        <p:nvPicPr>
          <p:cNvPr id="3" name="图片 2"/>
          <p:cNvPicPr>
            <a:picLocks noChangeAspect="1"/>
          </p:cNvPicPr>
          <p:nvPr>
            <p:custDataLst>
              <p:tags r:id="rId1"/>
            </p:custDataLst>
          </p:nvPr>
        </p:nvPicPr>
        <p:blipFill>
          <a:blip r:embed="rId5"/>
          <a:stretch>
            <a:fillRect/>
          </a:stretch>
        </p:blipFill>
        <p:spPr>
          <a:xfrm>
            <a:off x="7964170" y="3601085"/>
            <a:ext cx="3255010" cy="3023870"/>
          </a:xfrm>
          <a:prstGeom prst="rect">
            <a:avLst/>
          </a:prstGeom>
        </p:spPr>
      </p:pic>
      <p:pic>
        <p:nvPicPr>
          <p:cNvPr id="4" name="图片 3"/>
          <p:cNvPicPr>
            <a:picLocks noChangeAspect="1"/>
          </p:cNvPicPr>
          <p:nvPr>
            <p:custDataLst>
              <p:tags r:id="rId2"/>
            </p:custDataLst>
          </p:nvPr>
        </p:nvPicPr>
        <p:blipFill>
          <a:blip r:embed="rId6"/>
          <a:stretch>
            <a:fillRect/>
          </a:stretch>
        </p:blipFill>
        <p:spPr>
          <a:xfrm>
            <a:off x="3884930" y="3587750"/>
            <a:ext cx="3581400" cy="3050540"/>
          </a:xfrm>
          <a:prstGeom prst="rect">
            <a:avLst/>
          </a:prstGeom>
        </p:spPr>
      </p:pic>
      <p:sp>
        <p:nvSpPr>
          <p:cNvPr id="5" name="文本框 4"/>
          <p:cNvSpPr txBox="1"/>
          <p:nvPr/>
        </p:nvSpPr>
        <p:spPr>
          <a:xfrm>
            <a:off x="634365" y="3771900"/>
            <a:ext cx="2585720" cy="2630170"/>
          </a:xfrm>
          <a:prstGeom prst="rect">
            <a:avLst/>
          </a:prstGeom>
          <a:noFill/>
        </p:spPr>
        <p:txBody>
          <a:bodyPr wrap="none" rtlCol="0">
            <a:spAutoFit/>
          </a:bodyPr>
          <a:lstStyle/>
          <a:p>
            <a:pPr algn="l">
              <a:lnSpc>
                <a:spcPct val="120000"/>
              </a:lnSpc>
              <a:spcBef>
                <a:spcPts val="600"/>
              </a:spcBef>
              <a:spcAft>
                <a:spcPts val="600"/>
              </a:spcAft>
            </a:pPr>
            <a:r>
              <a:rPr lang="zh-CN" altLang="en-US" sz="1600" b="1">
                <a:solidFill>
                  <a:schemeClr val="accent1"/>
                </a:solidFill>
                <a:sym typeface="+mn-ea"/>
              </a:rPr>
              <a:t>五大服务领域</a:t>
            </a:r>
          </a:p>
          <a:p>
            <a:pPr algn="l">
              <a:lnSpc>
                <a:spcPct val="120000"/>
              </a:lnSpc>
              <a:spcBef>
                <a:spcPts val="600"/>
              </a:spcBef>
              <a:spcAft>
                <a:spcPts val="600"/>
              </a:spcAft>
            </a:pPr>
            <a:r>
              <a:rPr lang="en-US" altLang="zh-CN" sz="1600" b="1">
                <a:solidFill>
                  <a:schemeClr val="accent1"/>
                </a:solidFill>
                <a:sym typeface="+mn-ea"/>
              </a:rPr>
              <a:t>   </a:t>
            </a:r>
            <a:r>
              <a:rPr lang="zh-CN" altLang="en-US" sz="1600" b="1">
                <a:solidFill>
                  <a:schemeClr val="tx1">
                    <a:lumMod val="65000"/>
                    <a:lumOff val="35000"/>
                  </a:schemeClr>
                </a:solidFill>
                <a:sym typeface="+mn-ea"/>
              </a:rPr>
              <a:t>全球知名工程承包商</a:t>
            </a:r>
          </a:p>
          <a:p>
            <a:pPr algn="l">
              <a:lnSpc>
                <a:spcPct val="120000"/>
              </a:lnSpc>
              <a:spcBef>
                <a:spcPts val="600"/>
              </a:spcBef>
              <a:spcAft>
                <a:spcPts val="600"/>
              </a:spcAft>
            </a:pPr>
            <a:r>
              <a:rPr lang="en-US" altLang="zh-CN" sz="1600" b="1">
                <a:solidFill>
                  <a:schemeClr val="tx1">
                    <a:lumMod val="65000"/>
                    <a:lumOff val="35000"/>
                  </a:schemeClr>
                </a:solidFill>
                <a:sym typeface="+mn-ea"/>
              </a:rPr>
              <a:t>   </a:t>
            </a:r>
            <a:r>
              <a:rPr lang="zh-CN" altLang="en-US" sz="1600" b="1">
                <a:solidFill>
                  <a:schemeClr val="tx1">
                    <a:lumMod val="65000"/>
                    <a:lumOff val="35000"/>
                  </a:schemeClr>
                </a:solidFill>
                <a:sym typeface="+mn-ea"/>
              </a:rPr>
              <a:t>国际港口全价值链服务商</a:t>
            </a:r>
          </a:p>
          <a:p>
            <a:pPr algn="l">
              <a:lnSpc>
                <a:spcPct val="120000"/>
              </a:lnSpc>
              <a:spcBef>
                <a:spcPts val="600"/>
              </a:spcBef>
              <a:spcAft>
                <a:spcPts val="600"/>
              </a:spcAft>
            </a:pPr>
            <a:r>
              <a:rPr lang="en-US" altLang="zh-CN" sz="1600" b="1">
                <a:solidFill>
                  <a:schemeClr val="tx1">
                    <a:lumMod val="65000"/>
                    <a:lumOff val="35000"/>
                  </a:schemeClr>
                </a:solidFill>
                <a:sym typeface="+mn-ea"/>
              </a:rPr>
              <a:t>   </a:t>
            </a:r>
            <a:r>
              <a:rPr lang="zh-CN" altLang="en-US" sz="1600" b="1">
                <a:solidFill>
                  <a:schemeClr val="tx1">
                    <a:lumMod val="65000"/>
                    <a:lumOff val="35000"/>
                  </a:schemeClr>
                </a:solidFill>
                <a:sym typeface="+mn-ea"/>
              </a:rPr>
              <a:t>国际基础设施综合服务商</a:t>
            </a:r>
          </a:p>
          <a:p>
            <a:pPr algn="l">
              <a:lnSpc>
                <a:spcPct val="120000"/>
              </a:lnSpc>
              <a:spcBef>
                <a:spcPts val="600"/>
              </a:spcBef>
              <a:spcAft>
                <a:spcPts val="600"/>
              </a:spcAft>
            </a:pPr>
            <a:r>
              <a:rPr lang="en-US" altLang="zh-CN" sz="1600" b="1">
                <a:solidFill>
                  <a:schemeClr val="tx1">
                    <a:lumMod val="65000"/>
                    <a:lumOff val="35000"/>
                  </a:schemeClr>
                </a:solidFill>
                <a:sym typeface="+mn-ea"/>
              </a:rPr>
              <a:t>   </a:t>
            </a:r>
            <a:r>
              <a:rPr lang="zh-CN" altLang="en-US" sz="1600" b="1">
                <a:solidFill>
                  <a:schemeClr val="tx1">
                    <a:lumMod val="65000"/>
                    <a:lumOff val="35000"/>
                  </a:schemeClr>
                </a:solidFill>
                <a:sym typeface="+mn-ea"/>
              </a:rPr>
              <a:t>海外城市综合开发商</a:t>
            </a:r>
          </a:p>
          <a:p>
            <a:pPr algn="l">
              <a:lnSpc>
                <a:spcPct val="120000"/>
              </a:lnSpc>
              <a:spcBef>
                <a:spcPts val="600"/>
              </a:spcBef>
              <a:spcAft>
                <a:spcPts val="600"/>
              </a:spcAft>
            </a:pPr>
            <a:r>
              <a:rPr lang="en-US" altLang="zh-CN" sz="1600" b="1">
                <a:solidFill>
                  <a:schemeClr val="tx1">
                    <a:lumMod val="65000"/>
                    <a:lumOff val="35000"/>
                  </a:schemeClr>
                </a:solidFill>
                <a:sym typeface="+mn-ea"/>
              </a:rPr>
              <a:t>   </a:t>
            </a:r>
            <a:r>
              <a:rPr lang="zh-CN" altLang="en-US" sz="1600" b="1">
                <a:solidFill>
                  <a:schemeClr val="tx1">
                    <a:lumMod val="65000"/>
                    <a:lumOff val="35000"/>
                  </a:schemeClr>
                </a:solidFill>
                <a:sym typeface="+mn-ea"/>
              </a:rPr>
              <a:t>海外电力产业投资运营商</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a:t>中国港湾产投业务简介</a:t>
            </a:r>
          </a:p>
        </p:txBody>
      </p:sp>
      <p:sp>
        <p:nvSpPr>
          <p:cNvPr id="2" name="灯片编号占位符 1"/>
          <p:cNvSpPr>
            <a:spLocks noGrp="1"/>
          </p:cNvSpPr>
          <p:nvPr>
            <p:ph type="sldNum" sz="quarter" idx="4"/>
          </p:nvPr>
        </p:nvSpPr>
        <p:spPr/>
        <p:txBody>
          <a:bodyPr/>
          <a:lstStyle/>
          <a:p>
            <a:fld id="{9860EDB8-5305-433F-BE41-D7A86D811DB3}" type="slidenum">
              <a:rPr lang="en-US" altLang="zh-CN" noProof="0" smtClean="0"/>
              <a:t>4</a:t>
            </a:fld>
            <a:endParaRPr lang="zh-CN" altLang="en-US" noProof="0" dirty="0"/>
          </a:p>
        </p:txBody>
      </p:sp>
      <p:sp>
        <p:nvSpPr>
          <p:cNvPr id="9" name="内容占位符 8"/>
          <p:cNvSpPr>
            <a:spLocks noGrp="1"/>
          </p:cNvSpPr>
          <p:nvPr>
            <p:ph sz="quarter" idx="10"/>
          </p:nvPr>
        </p:nvSpPr>
        <p:spPr>
          <a:xfrm>
            <a:off x="254635" y="1085215"/>
            <a:ext cx="11683365" cy="495935"/>
          </a:xfrm>
        </p:spPr>
        <p:txBody>
          <a:bodyPr/>
          <a:lstStyle/>
          <a:p>
            <a:r>
              <a:rPr lang="zh-CN" altLang="en-US" sz="1800" b="1">
                <a:solidFill>
                  <a:schemeClr val="accent1"/>
                </a:solidFill>
              </a:rPr>
              <a:t>发展历程</a:t>
            </a:r>
          </a:p>
        </p:txBody>
      </p:sp>
      <p:sp>
        <p:nvSpPr>
          <p:cNvPr id="84" name="直线连接符 10"/>
          <p:cNvSpPr/>
          <p:nvPr/>
        </p:nvSpPr>
        <p:spPr>
          <a:xfrm>
            <a:off x="1052195" y="4135120"/>
            <a:ext cx="1846580" cy="14605"/>
          </a:xfrm>
          <a:prstGeom prst="line">
            <a:avLst/>
          </a:prstGeom>
          <a:ln w="114300" cap="flat" cmpd="sng">
            <a:solidFill>
              <a:srgbClr val="1D4880"/>
            </a:solidFill>
            <a:prstDash val="solid"/>
            <a:miter/>
            <a:headEnd type="none" w="med" len="med"/>
            <a:tailEnd type="none" w="med" len="med"/>
          </a:ln>
        </p:spPr>
      </p:sp>
      <p:sp>
        <p:nvSpPr>
          <p:cNvPr id="85" name="直线箭头连接符 16"/>
          <p:cNvSpPr/>
          <p:nvPr/>
        </p:nvSpPr>
        <p:spPr>
          <a:xfrm flipV="1">
            <a:off x="2858135" y="3159760"/>
            <a:ext cx="8828405" cy="989965"/>
          </a:xfrm>
          <a:prstGeom prst="line">
            <a:avLst/>
          </a:prstGeom>
          <a:ln w="114300" cap="flat" cmpd="sng">
            <a:solidFill>
              <a:srgbClr val="1D4880"/>
            </a:solidFill>
            <a:prstDash val="solid"/>
            <a:miter/>
            <a:headEnd type="none" w="med" len="med"/>
            <a:tailEnd type="triangle" w="med" len="med"/>
          </a:ln>
        </p:spPr>
      </p:sp>
      <p:grpSp>
        <p:nvGrpSpPr>
          <p:cNvPr id="86" name="组 21"/>
          <p:cNvGrpSpPr/>
          <p:nvPr/>
        </p:nvGrpSpPr>
        <p:grpSpPr>
          <a:xfrm>
            <a:off x="1130935" y="3967480"/>
            <a:ext cx="353695" cy="351790"/>
            <a:chOff x="0" y="0"/>
            <a:chExt cx="391094" cy="391094"/>
          </a:xfrm>
        </p:grpSpPr>
        <p:sp>
          <p:nvSpPr>
            <p:cNvPr id="87" name="椭圆 19"/>
            <p:cNvSpPr/>
            <p:nvPr/>
          </p:nvSpPr>
          <p:spPr>
            <a:xfrm>
              <a:off x="113574" y="115365"/>
              <a:ext cx="159027" cy="159027"/>
            </a:xfrm>
            <a:prstGeom prst="ellipse">
              <a:avLst/>
            </a:prstGeom>
            <a:solidFill>
              <a:schemeClr val="bg1"/>
            </a:solidFill>
            <a:ln w="12700" cap="flat" cmpd="sng">
              <a:solidFill>
                <a:srgbClr val="42719B"/>
              </a:solidFill>
              <a:prstDash val="solid"/>
              <a:miter/>
              <a:headEnd type="none" w="med" len="med"/>
              <a:tailEnd type="none" w="med" len="med"/>
            </a:ln>
          </p:spPr>
          <p:txBody>
            <a:bodyPr lIns="45719" tIns="45719" rIns="45719" bIns="45719" anchor="ct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lgn="ctr">
                <a:spcBef>
                  <a:spcPct val="0"/>
                </a:spcBef>
                <a:buNone/>
              </a:pPr>
              <a:endParaRPr lang="zh-CN" altLang="zh-CN" sz="1800" dirty="0">
                <a:solidFill>
                  <a:srgbClr val="FFFFFF"/>
                </a:solidFill>
                <a:latin typeface="Arial" panose="020B0604020202020204" pitchFamily="34" charset="0"/>
              </a:endParaRPr>
            </a:p>
          </p:txBody>
        </p:sp>
        <p:sp>
          <p:nvSpPr>
            <p:cNvPr id="88" name="椭圆 20"/>
            <p:cNvSpPr/>
            <p:nvPr/>
          </p:nvSpPr>
          <p:spPr>
            <a:xfrm>
              <a:off x="-1" y="-1"/>
              <a:ext cx="391095" cy="391095"/>
            </a:xfrm>
            <a:prstGeom prst="ellipse">
              <a:avLst/>
            </a:prstGeom>
            <a:noFill/>
            <a:ln w="12700" cap="flat" cmpd="sng">
              <a:solidFill>
                <a:srgbClr val="42719B"/>
              </a:solidFill>
              <a:prstDash val="solid"/>
              <a:miter/>
              <a:headEnd type="none" w="med" len="med"/>
              <a:tailEnd type="none" w="med" len="med"/>
            </a:ln>
          </p:spPr>
          <p:txBody>
            <a:bodyPr lIns="45719" tIns="45719" rIns="45719" bIns="45719" anchor="ct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lgn="ctr">
                <a:spcBef>
                  <a:spcPct val="0"/>
                </a:spcBef>
                <a:buNone/>
              </a:pPr>
              <a:endParaRPr lang="zh-CN" altLang="zh-CN" sz="1800" dirty="0">
                <a:solidFill>
                  <a:srgbClr val="FFFFFF"/>
                </a:solidFill>
                <a:latin typeface="Arial" panose="020B0604020202020204" pitchFamily="34" charset="0"/>
              </a:endParaRPr>
            </a:p>
          </p:txBody>
        </p:sp>
      </p:grpSp>
      <p:grpSp>
        <p:nvGrpSpPr>
          <p:cNvPr id="89" name="组 22"/>
          <p:cNvGrpSpPr/>
          <p:nvPr/>
        </p:nvGrpSpPr>
        <p:grpSpPr>
          <a:xfrm>
            <a:off x="2266950" y="3967480"/>
            <a:ext cx="353695" cy="351790"/>
            <a:chOff x="0" y="0"/>
            <a:chExt cx="391094" cy="391094"/>
          </a:xfrm>
        </p:grpSpPr>
        <p:sp>
          <p:nvSpPr>
            <p:cNvPr id="90" name="椭圆 23"/>
            <p:cNvSpPr/>
            <p:nvPr/>
          </p:nvSpPr>
          <p:spPr>
            <a:xfrm>
              <a:off x="113574" y="115365"/>
              <a:ext cx="159027" cy="159027"/>
            </a:xfrm>
            <a:prstGeom prst="ellipse">
              <a:avLst/>
            </a:prstGeom>
            <a:solidFill>
              <a:schemeClr val="bg1"/>
            </a:solidFill>
            <a:ln w="12700" cap="flat" cmpd="sng">
              <a:solidFill>
                <a:srgbClr val="42719B"/>
              </a:solidFill>
              <a:prstDash val="solid"/>
              <a:miter/>
              <a:headEnd type="none" w="med" len="med"/>
              <a:tailEnd type="none" w="med" len="med"/>
            </a:ln>
          </p:spPr>
          <p:txBody>
            <a:bodyPr lIns="45719" tIns="45719" rIns="45719" bIns="45719" anchor="ct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lgn="ctr">
                <a:spcBef>
                  <a:spcPct val="0"/>
                </a:spcBef>
                <a:buNone/>
              </a:pPr>
              <a:endParaRPr lang="zh-CN" altLang="zh-CN" sz="1800" dirty="0">
                <a:solidFill>
                  <a:srgbClr val="FFFFFF"/>
                </a:solidFill>
                <a:latin typeface="Arial" panose="020B0604020202020204" pitchFamily="34" charset="0"/>
              </a:endParaRPr>
            </a:p>
          </p:txBody>
        </p:sp>
        <p:sp>
          <p:nvSpPr>
            <p:cNvPr id="91" name="椭圆 24"/>
            <p:cNvSpPr/>
            <p:nvPr/>
          </p:nvSpPr>
          <p:spPr>
            <a:xfrm>
              <a:off x="-1" y="-1"/>
              <a:ext cx="391095" cy="391095"/>
            </a:xfrm>
            <a:prstGeom prst="ellipse">
              <a:avLst/>
            </a:prstGeom>
            <a:noFill/>
            <a:ln w="12700" cap="flat" cmpd="sng">
              <a:solidFill>
                <a:srgbClr val="42719B"/>
              </a:solidFill>
              <a:prstDash val="solid"/>
              <a:miter/>
              <a:headEnd type="none" w="med" len="med"/>
              <a:tailEnd type="none" w="med" len="med"/>
            </a:ln>
          </p:spPr>
          <p:txBody>
            <a:bodyPr lIns="45719" tIns="45719" rIns="45719" bIns="45719" anchor="ct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lgn="ctr">
                <a:spcBef>
                  <a:spcPct val="0"/>
                </a:spcBef>
                <a:buNone/>
              </a:pPr>
              <a:endParaRPr lang="zh-CN" altLang="zh-CN" sz="1800" dirty="0">
                <a:solidFill>
                  <a:srgbClr val="FFFFFF"/>
                </a:solidFill>
                <a:latin typeface="Arial" panose="020B0604020202020204" pitchFamily="34" charset="0"/>
              </a:endParaRPr>
            </a:p>
          </p:txBody>
        </p:sp>
      </p:grpSp>
      <p:grpSp>
        <p:nvGrpSpPr>
          <p:cNvPr id="92" name="组 26"/>
          <p:cNvGrpSpPr/>
          <p:nvPr/>
        </p:nvGrpSpPr>
        <p:grpSpPr>
          <a:xfrm>
            <a:off x="3352165" y="3904615"/>
            <a:ext cx="353695" cy="353695"/>
            <a:chOff x="0" y="0"/>
            <a:chExt cx="391094" cy="391094"/>
          </a:xfrm>
        </p:grpSpPr>
        <p:sp>
          <p:nvSpPr>
            <p:cNvPr id="93" name="椭圆 27"/>
            <p:cNvSpPr/>
            <p:nvPr/>
          </p:nvSpPr>
          <p:spPr>
            <a:xfrm>
              <a:off x="113574" y="115365"/>
              <a:ext cx="159027" cy="159027"/>
            </a:xfrm>
            <a:prstGeom prst="ellipse">
              <a:avLst/>
            </a:prstGeom>
            <a:solidFill>
              <a:schemeClr val="bg1"/>
            </a:solidFill>
            <a:ln w="12700" cap="flat" cmpd="sng">
              <a:solidFill>
                <a:srgbClr val="42719B"/>
              </a:solidFill>
              <a:prstDash val="solid"/>
              <a:miter/>
              <a:headEnd type="none" w="med" len="med"/>
              <a:tailEnd type="none" w="med" len="med"/>
            </a:ln>
          </p:spPr>
          <p:txBody>
            <a:bodyPr lIns="45719" tIns="45719" rIns="45719" bIns="45719" anchor="ct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lgn="ctr">
                <a:spcBef>
                  <a:spcPct val="0"/>
                </a:spcBef>
                <a:buNone/>
              </a:pPr>
              <a:endParaRPr lang="zh-CN" altLang="zh-CN" sz="1800" dirty="0">
                <a:solidFill>
                  <a:srgbClr val="FFFFFF"/>
                </a:solidFill>
                <a:latin typeface="Arial" panose="020B0604020202020204" pitchFamily="34" charset="0"/>
              </a:endParaRPr>
            </a:p>
          </p:txBody>
        </p:sp>
        <p:sp>
          <p:nvSpPr>
            <p:cNvPr id="94" name="椭圆 28"/>
            <p:cNvSpPr/>
            <p:nvPr/>
          </p:nvSpPr>
          <p:spPr>
            <a:xfrm>
              <a:off x="-1" y="-1"/>
              <a:ext cx="391095" cy="391095"/>
            </a:xfrm>
            <a:prstGeom prst="ellipse">
              <a:avLst/>
            </a:prstGeom>
            <a:noFill/>
            <a:ln w="12700" cap="flat" cmpd="sng">
              <a:solidFill>
                <a:srgbClr val="42719B"/>
              </a:solidFill>
              <a:prstDash val="solid"/>
              <a:miter/>
              <a:headEnd type="none" w="med" len="med"/>
              <a:tailEnd type="none" w="med" len="med"/>
            </a:ln>
          </p:spPr>
          <p:txBody>
            <a:bodyPr lIns="45719" tIns="45719" rIns="45719" bIns="45719" anchor="ct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lgn="ctr">
                <a:spcBef>
                  <a:spcPct val="0"/>
                </a:spcBef>
                <a:buNone/>
              </a:pPr>
              <a:endParaRPr lang="zh-CN" altLang="zh-CN" sz="1800" dirty="0">
                <a:solidFill>
                  <a:srgbClr val="FFFFFF"/>
                </a:solidFill>
                <a:latin typeface="Arial" panose="020B0604020202020204" pitchFamily="34" charset="0"/>
              </a:endParaRPr>
            </a:p>
          </p:txBody>
        </p:sp>
      </p:grpSp>
      <p:grpSp>
        <p:nvGrpSpPr>
          <p:cNvPr id="95" name="组 29"/>
          <p:cNvGrpSpPr/>
          <p:nvPr/>
        </p:nvGrpSpPr>
        <p:grpSpPr>
          <a:xfrm>
            <a:off x="4663440" y="3755390"/>
            <a:ext cx="353695" cy="353695"/>
            <a:chOff x="0" y="0"/>
            <a:chExt cx="391094" cy="391094"/>
          </a:xfrm>
        </p:grpSpPr>
        <p:sp>
          <p:nvSpPr>
            <p:cNvPr id="96" name="椭圆 30"/>
            <p:cNvSpPr/>
            <p:nvPr/>
          </p:nvSpPr>
          <p:spPr>
            <a:xfrm>
              <a:off x="113574" y="115365"/>
              <a:ext cx="159027" cy="159027"/>
            </a:xfrm>
            <a:prstGeom prst="ellipse">
              <a:avLst/>
            </a:prstGeom>
            <a:solidFill>
              <a:schemeClr val="bg1"/>
            </a:solidFill>
            <a:ln w="12700" cap="flat" cmpd="sng">
              <a:solidFill>
                <a:srgbClr val="42719B"/>
              </a:solidFill>
              <a:prstDash val="solid"/>
              <a:miter/>
              <a:headEnd type="none" w="med" len="med"/>
              <a:tailEnd type="none" w="med" len="med"/>
            </a:ln>
          </p:spPr>
          <p:txBody>
            <a:bodyPr lIns="45719" tIns="45719" rIns="45719" bIns="45719" anchor="ct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lgn="ctr">
                <a:spcBef>
                  <a:spcPct val="0"/>
                </a:spcBef>
                <a:buNone/>
              </a:pPr>
              <a:endParaRPr lang="zh-CN" altLang="zh-CN" sz="1800" dirty="0">
                <a:solidFill>
                  <a:srgbClr val="FFFFFF"/>
                </a:solidFill>
                <a:latin typeface="Arial" panose="020B0604020202020204" pitchFamily="34" charset="0"/>
              </a:endParaRPr>
            </a:p>
          </p:txBody>
        </p:sp>
        <p:sp>
          <p:nvSpPr>
            <p:cNvPr id="97" name="椭圆 31"/>
            <p:cNvSpPr/>
            <p:nvPr/>
          </p:nvSpPr>
          <p:spPr>
            <a:xfrm>
              <a:off x="-1" y="-1"/>
              <a:ext cx="391095" cy="391095"/>
            </a:xfrm>
            <a:prstGeom prst="ellipse">
              <a:avLst/>
            </a:prstGeom>
            <a:noFill/>
            <a:ln w="12700" cap="flat" cmpd="sng">
              <a:solidFill>
                <a:srgbClr val="42719B"/>
              </a:solidFill>
              <a:prstDash val="solid"/>
              <a:miter/>
              <a:headEnd type="none" w="med" len="med"/>
              <a:tailEnd type="none" w="med" len="med"/>
            </a:ln>
          </p:spPr>
          <p:txBody>
            <a:bodyPr lIns="45719" tIns="45719" rIns="45719" bIns="45719" anchor="ct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lgn="ctr">
                <a:spcBef>
                  <a:spcPct val="0"/>
                </a:spcBef>
                <a:buNone/>
              </a:pPr>
              <a:endParaRPr lang="zh-CN" altLang="zh-CN" sz="1800" dirty="0">
                <a:solidFill>
                  <a:srgbClr val="FFFFFF"/>
                </a:solidFill>
                <a:latin typeface="Arial" panose="020B0604020202020204" pitchFamily="34" charset="0"/>
              </a:endParaRPr>
            </a:p>
          </p:txBody>
        </p:sp>
      </p:grpSp>
      <p:grpSp>
        <p:nvGrpSpPr>
          <p:cNvPr id="98" name="组 32"/>
          <p:cNvGrpSpPr/>
          <p:nvPr/>
        </p:nvGrpSpPr>
        <p:grpSpPr>
          <a:xfrm>
            <a:off x="5811520" y="3622675"/>
            <a:ext cx="351790" cy="351790"/>
            <a:chOff x="0" y="0"/>
            <a:chExt cx="391094" cy="391094"/>
          </a:xfrm>
        </p:grpSpPr>
        <p:sp>
          <p:nvSpPr>
            <p:cNvPr id="99" name="椭圆 33"/>
            <p:cNvSpPr/>
            <p:nvPr/>
          </p:nvSpPr>
          <p:spPr>
            <a:xfrm>
              <a:off x="113574" y="115365"/>
              <a:ext cx="159027" cy="159027"/>
            </a:xfrm>
            <a:prstGeom prst="ellipse">
              <a:avLst/>
            </a:prstGeom>
            <a:solidFill>
              <a:schemeClr val="bg1"/>
            </a:solidFill>
            <a:ln w="12700" cap="flat" cmpd="sng">
              <a:solidFill>
                <a:srgbClr val="42719B"/>
              </a:solidFill>
              <a:prstDash val="solid"/>
              <a:miter/>
              <a:headEnd type="none" w="med" len="med"/>
              <a:tailEnd type="none" w="med" len="med"/>
            </a:ln>
          </p:spPr>
          <p:txBody>
            <a:bodyPr lIns="45719" tIns="45719" rIns="45719" bIns="45719" anchor="ct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lgn="ctr">
                <a:spcBef>
                  <a:spcPct val="0"/>
                </a:spcBef>
                <a:buNone/>
              </a:pPr>
              <a:endParaRPr lang="zh-CN" altLang="zh-CN" sz="1800" dirty="0">
                <a:solidFill>
                  <a:srgbClr val="FFFFFF"/>
                </a:solidFill>
                <a:latin typeface="Arial" panose="020B0604020202020204" pitchFamily="34" charset="0"/>
              </a:endParaRPr>
            </a:p>
          </p:txBody>
        </p:sp>
        <p:sp>
          <p:nvSpPr>
            <p:cNvPr id="100" name="椭圆 34"/>
            <p:cNvSpPr/>
            <p:nvPr/>
          </p:nvSpPr>
          <p:spPr>
            <a:xfrm>
              <a:off x="-1" y="-1"/>
              <a:ext cx="391095" cy="391095"/>
            </a:xfrm>
            <a:prstGeom prst="ellipse">
              <a:avLst/>
            </a:prstGeom>
            <a:noFill/>
            <a:ln w="12700" cap="flat" cmpd="sng">
              <a:solidFill>
                <a:srgbClr val="42719B"/>
              </a:solidFill>
              <a:prstDash val="solid"/>
              <a:miter/>
              <a:headEnd type="none" w="med" len="med"/>
              <a:tailEnd type="none" w="med" len="med"/>
            </a:ln>
          </p:spPr>
          <p:txBody>
            <a:bodyPr lIns="45719" tIns="45719" rIns="45719" bIns="45719" anchor="ct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lgn="ctr">
                <a:spcBef>
                  <a:spcPct val="0"/>
                </a:spcBef>
                <a:buNone/>
              </a:pPr>
              <a:endParaRPr lang="zh-CN" altLang="zh-CN" sz="1800" dirty="0">
                <a:solidFill>
                  <a:srgbClr val="FFFFFF"/>
                </a:solidFill>
                <a:latin typeface="Arial" panose="020B0604020202020204" pitchFamily="34" charset="0"/>
              </a:endParaRPr>
            </a:p>
          </p:txBody>
        </p:sp>
      </p:grpSp>
      <p:grpSp>
        <p:nvGrpSpPr>
          <p:cNvPr id="101" name="组 35"/>
          <p:cNvGrpSpPr/>
          <p:nvPr/>
        </p:nvGrpSpPr>
        <p:grpSpPr>
          <a:xfrm>
            <a:off x="7053580" y="3478530"/>
            <a:ext cx="353695" cy="353695"/>
            <a:chOff x="0" y="0"/>
            <a:chExt cx="391094" cy="391094"/>
          </a:xfrm>
        </p:grpSpPr>
        <p:sp>
          <p:nvSpPr>
            <p:cNvPr id="102" name="椭圆 36"/>
            <p:cNvSpPr/>
            <p:nvPr/>
          </p:nvSpPr>
          <p:spPr>
            <a:xfrm>
              <a:off x="113574" y="115365"/>
              <a:ext cx="159027" cy="159027"/>
            </a:xfrm>
            <a:prstGeom prst="ellipse">
              <a:avLst/>
            </a:prstGeom>
            <a:solidFill>
              <a:schemeClr val="bg1"/>
            </a:solidFill>
            <a:ln w="12700" cap="flat" cmpd="sng">
              <a:solidFill>
                <a:srgbClr val="42719B"/>
              </a:solidFill>
              <a:prstDash val="solid"/>
              <a:miter/>
              <a:headEnd type="none" w="med" len="med"/>
              <a:tailEnd type="none" w="med" len="med"/>
            </a:ln>
          </p:spPr>
          <p:txBody>
            <a:bodyPr lIns="45719" tIns="45719" rIns="45719" bIns="45719" anchor="ct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lgn="ctr">
                <a:spcBef>
                  <a:spcPct val="0"/>
                </a:spcBef>
                <a:buNone/>
              </a:pPr>
              <a:endParaRPr lang="zh-CN" altLang="zh-CN" sz="1800" dirty="0">
                <a:solidFill>
                  <a:srgbClr val="FFFFFF"/>
                </a:solidFill>
                <a:latin typeface="Arial" panose="020B0604020202020204" pitchFamily="34" charset="0"/>
              </a:endParaRPr>
            </a:p>
          </p:txBody>
        </p:sp>
        <p:sp>
          <p:nvSpPr>
            <p:cNvPr id="103" name="椭圆 37"/>
            <p:cNvSpPr/>
            <p:nvPr/>
          </p:nvSpPr>
          <p:spPr>
            <a:xfrm>
              <a:off x="-1" y="-1"/>
              <a:ext cx="391095" cy="391095"/>
            </a:xfrm>
            <a:prstGeom prst="ellipse">
              <a:avLst/>
            </a:prstGeom>
            <a:noFill/>
            <a:ln w="12700" cap="flat" cmpd="sng">
              <a:solidFill>
                <a:srgbClr val="42719B"/>
              </a:solidFill>
              <a:prstDash val="solid"/>
              <a:miter/>
              <a:headEnd type="none" w="med" len="med"/>
              <a:tailEnd type="none" w="med" len="med"/>
            </a:ln>
          </p:spPr>
          <p:txBody>
            <a:bodyPr lIns="45719" tIns="45719" rIns="45719" bIns="45719" anchor="ct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lgn="ctr">
                <a:spcBef>
                  <a:spcPct val="0"/>
                </a:spcBef>
                <a:buNone/>
              </a:pPr>
              <a:endParaRPr lang="zh-CN" altLang="zh-CN" sz="1800" dirty="0">
                <a:solidFill>
                  <a:srgbClr val="FFFFFF"/>
                </a:solidFill>
                <a:latin typeface="Arial" panose="020B0604020202020204" pitchFamily="34" charset="0"/>
              </a:endParaRPr>
            </a:p>
          </p:txBody>
        </p:sp>
      </p:grpSp>
      <p:grpSp>
        <p:nvGrpSpPr>
          <p:cNvPr id="104" name="组 38"/>
          <p:cNvGrpSpPr/>
          <p:nvPr/>
        </p:nvGrpSpPr>
        <p:grpSpPr>
          <a:xfrm>
            <a:off x="8227060" y="3336925"/>
            <a:ext cx="351790" cy="353695"/>
            <a:chOff x="0" y="0"/>
            <a:chExt cx="391094" cy="391094"/>
          </a:xfrm>
        </p:grpSpPr>
        <p:sp>
          <p:nvSpPr>
            <p:cNvPr id="105" name="椭圆 39"/>
            <p:cNvSpPr/>
            <p:nvPr/>
          </p:nvSpPr>
          <p:spPr>
            <a:xfrm>
              <a:off x="113574" y="115365"/>
              <a:ext cx="159027" cy="159027"/>
            </a:xfrm>
            <a:prstGeom prst="ellipse">
              <a:avLst/>
            </a:prstGeom>
            <a:solidFill>
              <a:schemeClr val="bg1"/>
            </a:solidFill>
            <a:ln w="12700" cap="flat" cmpd="sng">
              <a:solidFill>
                <a:srgbClr val="42719B"/>
              </a:solidFill>
              <a:prstDash val="solid"/>
              <a:miter/>
              <a:headEnd type="none" w="med" len="med"/>
              <a:tailEnd type="none" w="med" len="med"/>
            </a:ln>
          </p:spPr>
          <p:txBody>
            <a:bodyPr lIns="45719" tIns="45719" rIns="45719" bIns="45719" anchor="ct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lgn="ctr">
                <a:spcBef>
                  <a:spcPct val="0"/>
                </a:spcBef>
                <a:buNone/>
              </a:pPr>
              <a:endParaRPr lang="zh-CN" altLang="zh-CN" sz="1800" dirty="0">
                <a:solidFill>
                  <a:srgbClr val="FFFFFF"/>
                </a:solidFill>
                <a:latin typeface="Arial" panose="020B0604020202020204" pitchFamily="34" charset="0"/>
              </a:endParaRPr>
            </a:p>
          </p:txBody>
        </p:sp>
        <p:sp>
          <p:nvSpPr>
            <p:cNvPr id="106" name="椭圆 40"/>
            <p:cNvSpPr/>
            <p:nvPr/>
          </p:nvSpPr>
          <p:spPr>
            <a:xfrm>
              <a:off x="-1" y="-1"/>
              <a:ext cx="391095" cy="391095"/>
            </a:xfrm>
            <a:prstGeom prst="ellipse">
              <a:avLst/>
            </a:prstGeom>
            <a:noFill/>
            <a:ln w="12700" cap="flat" cmpd="sng">
              <a:solidFill>
                <a:srgbClr val="42719B"/>
              </a:solidFill>
              <a:prstDash val="solid"/>
              <a:miter/>
              <a:headEnd type="none" w="med" len="med"/>
              <a:tailEnd type="none" w="med" len="med"/>
            </a:ln>
          </p:spPr>
          <p:txBody>
            <a:bodyPr lIns="45719" tIns="45719" rIns="45719" bIns="45719" anchor="ct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lgn="ctr">
                <a:spcBef>
                  <a:spcPct val="0"/>
                </a:spcBef>
                <a:buNone/>
              </a:pPr>
              <a:endParaRPr lang="zh-CN" altLang="zh-CN" sz="1800" dirty="0">
                <a:solidFill>
                  <a:srgbClr val="FFFFFF"/>
                </a:solidFill>
                <a:latin typeface="Arial" panose="020B0604020202020204" pitchFamily="34" charset="0"/>
              </a:endParaRPr>
            </a:p>
          </p:txBody>
        </p:sp>
      </p:grpSp>
      <p:sp>
        <p:nvSpPr>
          <p:cNvPr id="107" name="直线连接符 42"/>
          <p:cNvSpPr/>
          <p:nvPr/>
        </p:nvSpPr>
        <p:spPr>
          <a:xfrm flipH="1">
            <a:off x="1306830" y="4319270"/>
            <a:ext cx="1905" cy="466725"/>
          </a:xfrm>
          <a:prstGeom prst="line">
            <a:avLst/>
          </a:prstGeom>
          <a:ln w="38100" cap="flat" cmpd="sng">
            <a:solidFill>
              <a:srgbClr val="1D4880"/>
            </a:solidFill>
            <a:prstDash val="dash"/>
            <a:miter/>
            <a:headEnd type="none" w="med" len="med"/>
            <a:tailEnd type="none" w="med" len="med"/>
          </a:ln>
        </p:spPr>
      </p:sp>
      <p:sp>
        <p:nvSpPr>
          <p:cNvPr id="108" name="直线连接符 44"/>
          <p:cNvSpPr/>
          <p:nvPr/>
        </p:nvSpPr>
        <p:spPr>
          <a:xfrm rot="660000" flipH="1">
            <a:off x="2362200" y="3239770"/>
            <a:ext cx="158750" cy="831215"/>
          </a:xfrm>
          <a:custGeom>
            <a:avLst/>
            <a:gdLst/>
            <a:ahLst/>
            <a:cxnLst>
              <a:cxn ang="0">
                <a:pos x="545" y="766222796"/>
              </a:cxn>
              <a:cxn ang="5898240">
                <a:pos x="545" y="766222796"/>
              </a:cxn>
              <a:cxn ang="11796480">
                <a:pos x="545" y="766222796"/>
              </a:cxn>
              <a:cxn ang="17694720">
                <a:pos x="545" y="766222796"/>
              </a:cxn>
            </a:cxnLst>
            <a:rect l="0" t="0" r="0" b="0"/>
            <a:pathLst>
              <a:path w="21600" h="21600">
                <a:moveTo>
                  <a:pt x="21600" y="0"/>
                </a:moveTo>
                <a:lnTo>
                  <a:pt x="0" y="21600"/>
                </a:lnTo>
              </a:path>
            </a:pathLst>
          </a:custGeom>
          <a:noFill/>
          <a:ln w="38100" cap="flat" cmpd="sng">
            <a:solidFill>
              <a:srgbClr val="1D4880">
                <a:alpha val="100000"/>
              </a:srgbClr>
            </a:solidFill>
            <a:prstDash val="dash"/>
            <a:miter lim="800000"/>
            <a:headEnd type="none" w="med" len="med"/>
            <a:tailEnd type="none" w="med" len="med"/>
          </a:ln>
        </p:spPr>
        <p:txBody>
          <a:bodyPr/>
          <a:lstStyle/>
          <a:p>
            <a:endParaRPr lang="zh-CN" altLang="en-US"/>
          </a:p>
        </p:txBody>
      </p:sp>
      <p:sp>
        <p:nvSpPr>
          <p:cNvPr id="109" name="直线连接符 45"/>
          <p:cNvSpPr/>
          <p:nvPr/>
        </p:nvSpPr>
        <p:spPr>
          <a:xfrm>
            <a:off x="3528060" y="4295140"/>
            <a:ext cx="1905" cy="554355"/>
          </a:xfrm>
          <a:custGeom>
            <a:avLst/>
            <a:gdLst/>
            <a:ahLst/>
            <a:cxnLst>
              <a:cxn ang="0">
                <a:pos x="7" y="104559795"/>
              </a:cxn>
              <a:cxn ang="5898240">
                <a:pos x="7" y="104559795"/>
              </a:cxn>
              <a:cxn ang="11796480">
                <a:pos x="7" y="104559795"/>
              </a:cxn>
              <a:cxn ang="17694720">
                <a:pos x="7" y="104559795"/>
              </a:cxn>
            </a:cxnLst>
            <a:rect l="0" t="0" r="0" b="0"/>
            <a:pathLst>
              <a:path w="21600" h="21600">
                <a:moveTo>
                  <a:pt x="21600" y="0"/>
                </a:moveTo>
                <a:lnTo>
                  <a:pt x="0" y="21600"/>
                </a:lnTo>
              </a:path>
            </a:pathLst>
          </a:custGeom>
          <a:noFill/>
          <a:ln w="38100" cap="flat" cmpd="sng">
            <a:solidFill>
              <a:srgbClr val="1D4880">
                <a:alpha val="100000"/>
              </a:srgbClr>
            </a:solidFill>
            <a:prstDash val="dash"/>
            <a:miter lim="800000"/>
            <a:headEnd type="none" w="med" len="med"/>
            <a:tailEnd type="none" w="med" len="med"/>
          </a:ln>
        </p:spPr>
        <p:txBody>
          <a:bodyPr/>
          <a:lstStyle/>
          <a:p>
            <a:endParaRPr lang="zh-CN" altLang="en-US"/>
          </a:p>
        </p:txBody>
      </p:sp>
      <p:sp>
        <p:nvSpPr>
          <p:cNvPr id="110" name="直线连接符 46"/>
          <p:cNvSpPr/>
          <p:nvPr/>
        </p:nvSpPr>
        <p:spPr>
          <a:xfrm rot="20476043">
            <a:off x="4729480" y="3122295"/>
            <a:ext cx="220980" cy="655955"/>
          </a:xfrm>
          <a:custGeom>
            <a:avLst/>
            <a:gdLst/>
            <a:ahLst/>
            <a:cxnLst>
              <a:cxn ang="0">
                <a:pos x="4" y="2147483646"/>
              </a:cxn>
              <a:cxn ang="5898240">
                <a:pos x="4" y="2147483646"/>
              </a:cxn>
              <a:cxn ang="11796480">
                <a:pos x="4" y="2147483646"/>
              </a:cxn>
              <a:cxn ang="17694720">
                <a:pos x="4" y="2147483646"/>
              </a:cxn>
            </a:cxnLst>
            <a:rect l="0" t="0" r="0" b="0"/>
            <a:pathLst>
              <a:path w="21600" h="21600">
                <a:moveTo>
                  <a:pt x="21600" y="0"/>
                </a:moveTo>
                <a:lnTo>
                  <a:pt x="0" y="21600"/>
                </a:lnTo>
              </a:path>
            </a:pathLst>
          </a:custGeom>
          <a:noFill/>
          <a:ln w="38100" cap="flat" cmpd="sng">
            <a:solidFill>
              <a:srgbClr val="1D4880">
                <a:alpha val="100000"/>
              </a:srgbClr>
            </a:solidFill>
            <a:prstDash val="dash"/>
            <a:miter lim="800000"/>
            <a:headEnd type="none" w="med" len="med"/>
            <a:tailEnd type="none" w="med" len="med"/>
          </a:ln>
        </p:spPr>
        <p:txBody>
          <a:bodyPr/>
          <a:lstStyle/>
          <a:p>
            <a:endParaRPr lang="zh-CN" altLang="en-US"/>
          </a:p>
        </p:txBody>
      </p:sp>
      <p:sp>
        <p:nvSpPr>
          <p:cNvPr id="111" name="直线连接符 47"/>
          <p:cNvSpPr/>
          <p:nvPr/>
        </p:nvSpPr>
        <p:spPr>
          <a:xfrm>
            <a:off x="5987415" y="4077970"/>
            <a:ext cx="0" cy="898525"/>
          </a:xfrm>
          <a:custGeom>
            <a:avLst/>
            <a:gdLst/>
            <a:ahLst/>
            <a:cxnLst>
              <a:cxn ang="0">
                <a:pos x="0" y="444851331"/>
              </a:cxn>
              <a:cxn ang="5898240">
                <a:pos x="0" y="444851331"/>
              </a:cxn>
              <a:cxn ang="11796480">
                <a:pos x="0" y="444851331"/>
              </a:cxn>
              <a:cxn ang="17694720">
                <a:pos x="0" y="444851331"/>
              </a:cxn>
            </a:cxnLst>
            <a:rect l="0" t="0" r="0" b="0"/>
            <a:pathLst>
              <a:path w="21600" h="21600">
                <a:moveTo>
                  <a:pt x="21600" y="0"/>
                </a:moveTo>
                <a:lnTo>
                  <a:pt x="0" y="21600"/>
                </a:lnTo>
              </a:path>
            </a:pathLst>
          </a:custGeom>
          <a:noFill/>
          <a:ln w="38100" cap="flat" cmpd="sng">
            <a:solidFill>
              <a:srgbClr val="1D4880">
                <a:alpha val="100000"/>
              </a:srgbClr>
            </a:solidFill>
            <a:prstDash val="dash"/>
            <a:miter lim="800000"/>
            <a:headEnd type="none" w="med" len="med"/>
            <a:tailEnd type="none" w="med" len="med"/>
          </a:ln>
        </p:spPr>
        <p:txBody>
          <a:bodyPr/>
          <a:lstStyle/>
          <a:p>
            <a:endParaRPr lang="zh-CN" altLang="en-US"/>
          </a:p>
        </p:txBody>
      </p:sp>
      <p:sp>
        <p:nvSpPr>
          <p:cNvPr id="112" name="直线连接符 48"/>
          <p:cNvSpPr/>
          <p:nvPr/>
        </p:nvSpPr>
        <p:spPr>
          <a:xfrm rot="515141" flipH="1">
            <a:off x="7164705" y="2692400"/>
            <a:ext cx="128905" cy="873760"/>
          </a:xfrm>
          <a:custGeom>
            <a:avLst/>
            <a:gdLst/>
            <a:ahLst/>
            <a:cxnLst>
              <a:cxn ang="0">
                <a:pos x="10574" y="2147483646"/>
              </a:cxn>
              <a:cxn ang="5898240">
                <a:pos x="10574" y="2147483646"/>
              </a:cxn>
              <a:cxn ang="11796480">
                <a:pos x="10574" y="2147483646"/>
              </a:cxn>
              <a:cxn ang="17694720">
                <a:pos x="10574" y="2147483646"/>
              </a:cxn>
            </a:cxnLst>
            <a:rect l="0" t="0" r="0" b="0"/>
            <a:pathLst>
              <a:path w="21600" h="21600">
                <a:moveTo>
                  <a:pt x="21600" y="0"/>
                </a:moveTo>
                <a:lnTo>
                  <a:pt x="0" y="21600"/>
                </a:lnTo>
              </a:path>
            </a:pathLst>
          </a:custGeom>
          <a:noFill/>
          <a:ln w="38100" cap="flat" cmpd="sng">
            <a:solidFill>
              <a:srgbClr val="1D4880">
                <a:alpha val="100000"/>
              </a:srgbClr>
            </a:solidFill>
            <a:prstDash val="dash"/>
            <a:miter lim="800000"/>
            <a:headEnd type="none" w="med" len="med"/>
            <a:tailEnd type="none" w="med" len="med"/>
          </a:ln>
        </p:spPr>
        <p:txBody>
          <a:bodyPr/>
          <a:lstStyle/>
          <a:p>
            <a:endParaRPr lang="zh-CN" altLang="en-US"/>
          </a:p>
        </p:txBody>
      </p:sp>
      <p:sp>
        <p:nvSpPr>
          <p:cNvPr id="113" name="直线连接符 49"/>
          <p:cNvSpPr/>
          <p:nvPr/>
        </p:nvSpPr>
        <p:spPr>
          <a:xfrm rot="712875" flipH="1">
            <a:off x="8336915" y="3613150"/>
            <a:ext cx="132080" cy="638175"/>
          </a:xfrm>
          <a:custGeom>
            <a:avLst/>
            <a:gdLst/>
            <a:ahLst/>
            <a:cxnLst>
              <a:cxn ang="0">
                <a:pos x="25" y="294816146"/>
              </a:cxn>
              <a:cxn ang="5898240">
                <a:pos x="25" y="294816146"/>
              </a:cxn>
              <a:cxn ang="11796480">
                <a:pos x="25" y="294816146"/>
              </a:cxn>
              <a:cxn ang="17694720">
                <a:pos x="25" y="294816146"/>
              </a:cxn>
            </a:cxnLst>
            <a:rect l="0" t="0" r="0" b="0"/>
            <a:pathLst>
              <a:path w="21600" h="21600">
                <a:moveTo>
                  <a:pt x="21600" y="0"/>
                </a:moveTo>
                <a:lnTo>
                  <a:pt x="0" y="21600"/>
                </a:lnTo>
              </a:path>
            </a:pathLst>
          </a:custGeom>
          <a:noFill/>
          <a:ln w="38100" cap="flat" cmpd="sng">
            <a:solidFill>
              <a:srgbClr val="1D4880">
                <a:alpha val="100000"/>
              </a:srgbClr>
            </a:solidFill>
            <a:prstDash val="dash"/>
            <a:miter lim="800000"/>
            <a:headEnd type="none" w="med" len="med"/>
            <a:tailEnd type="none" w="med" len="med"/>
          </a:ln>
        </p:spPr>
        <p:txBody>
          <a:bodyPr/>
          <a:lstStyle/>
          <a:p>
            <a:endParaRPr lang="zh-CN" altLang="en-US"/>
          </a:p>
        </p:txBody>
      </p:sp>
      <p:sp>
        <p:nvSpPr>
          <p:cNvPr id="114" name="文本框 74"/>
          <p:cNvSpPr txBox="1"/>
          <p:nvPr/>
        </p:nvSpPr>
        <p:spPr>
          <a:xfrm>
            <a:off x="1883410" y="4422775"/>
            <a:ext cx="1121410" cy="283845"/>
          </a:xfrm>
          <a:prstGeom prst="rect">
            <a:avLst/>
          </a:prstGeom>
          <a:noFill/>
          <a:ln w="12700">
            <a:noFill/>
          </a:ln>
        </p:spPr>
        <p:txBody>
          <a:bodyPr lIns="34289" tIns="34290" rIns="34289" bIns="34290">
            <a:spAutoFit/>
          </a:bodyP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lgn="ctr">
              <a:spcBef>
                <a:spcPct val="0"/>
              </a:spcBef>
              <a:buNone/>
            </a:pPr>
            <a:r>
              <a:rPr lang="en-US" altLang="zh-CN" sz="1400" b="1" dirty="0">
                <a:solidFill>
                  <a:srgbClr val="1D4880"/>
                </a:solidFill>
                <a:latin typeface="微软雅黑" panose="020B0503020204020204" pitchFamily="34" charset="-122"/>
                <a:ea typeface="微软雅黑" panose="020B0503020204020204" pitchFamily="34" charset="-122"/>
                <a:sym typeface="Arial" panose="020B0604020202020204" pitchFamily="34" charset="0"/>
              </a:rPr>
              <a:t>2016</a:t>
            </a:r>
            <a:endParaRPr lang="zh-CN" altLang="zh-CN" sz="1400" b="1" dirty="0">
              <a:solidFill>
                <a:srgbClr val="1D488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5" name="文本框 75"/>
          <p:cNvSpPr txBox="1"/>
          <p:nvPr/>
        </p:nvSpPr>
        <p:spPr>
          <a:xfrm>
            <a:off x="2858135" y="3583940"/>
            <a:ext cx="1336040" cy="283845"/>
          </a:xfrm>
          <a:prstGeom prst="rect">
            <a:avLst/>
          </a:prstGeom>
          <a:noFill/>
          <a:ln w="12700">
            <a:noFill/>
          </a:ln>
        </p:spPr>
        <p:txBody>
          <a:bodyPr lIns="34289" tIns="34290" rIns="34289" bIns="34290">
            <a:spAutoFit/>
          </a:bodyP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lgn="ctr">
              <a:spcBef>
                <a:spcPct val="0"/>
              </a:spcBef>
              <a:buNone/>
            </a:pPr>
            <a:r>
              <a:rPr lang="en-US" altLang="zh-CN" sz="1400" b="1" dirty="0">
                <a:solidFill>
                  <a:srgbClr val="1D4880"/>
                </a:solidFill>
                <a:latin typeface="微软雅黑" panose="020B0503020204020204" pitchFamily="34" charset="-122"/>
                <a:ea typeface="微软雅黑" panose="020B0503020204020204" pitchFamily="34" charset="-122"/>
                <a:sym typeface="Arial" panose="020B0604020202020204" pitchFamily="34" charset="0"/>
              </a:rPr>
              <a:t>2017</a:t>
            </a:r>
            <a:endParaRPr lang="zh-CN" altLang="zh-CN" sz="1400" b="1" dirty="0">
              <a:solidFill>
                <a:srgbClr val="1D488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6" name="文本框 76"/>
          <p:cNvSpPr txBox="1"/>
          <p:nvPr/>
        </p:nvSpPr>
        <p:spPr>
          <a:xfrm>
            <a:off x="4371975" y="4178300"/>
            <a:ext cx="936625" cy="314325"/>
          </a:xfrm>
          <a:prstGeom prst="rect">
            <a:avLst/>
          </a:prstGeom>
          <a:noFill/>
          <a:ln w="12700">
            <a:noFill/>
          </a:ln>
        </p:spPr>
        <p:txBody>
          <a:bodyPr lIns="34289" tIns="34290" rIns="34289" bIns="34290">
            <a:spAutoFit/>
          </a:bodyP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spcBef>
                <a:spcPct val="0"/>
              </a:spcBef>
              <a:buNone/>
            </a:pPr>
            <a:r>
              <a:rPr lang="en-US" altLang="zh-CN" sz="1600" b="1" dirty="0">
                <a:solidFill>
                  <a:srgbClr val="1D4880"/>
                </a:solidFill>
                <a:latin typeface="微软雅黑" panose="020B0503020204020204" pitchFamily="34" charset="-122"/>
                <a:ea typeface="微软雅黑" panose="020B0503020204020204" pitchFamily="34" charset="-122"/>
                <a:sym typeface="Arial" panose="020B0604020202020204" pitchFamily="34" charset="0"/>
              </a:rPr>
              <a:t>2018.3</a:t>
            </a:r>
            <a:endParaRPr lang="zh-CN" altLang="zh-CN" sz="1600" b="1" dirty="0">
              <a:solidFill>
                <a:srgbClr val="1D488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7" name="文本框 77"/>
          <p:cNvSpPr txBox="1"/>
          <p:nvPr/>
        </p:nvSpPr>
        <p:spPr>
          <a:xfrm>
            <a:off x="5269865" y="3244215"/>
            <a:ext cx="1336675" cy="283845"/>
          </a:xfrm>
          <a:prstGeom prst="rect">
            <a:avLst/>
          </a:prstGeom>
          <a:noFill/>
          <a:ln w="12700">
            <a:noFill/>
          </a:ln>
        </p:spPr>
        <p:txBody>
          <a:bodyPr lIns="34289" tIns="34290" rIns="34289" bIns="34290">
            <a:spAutoFit/>
          </a:bodyP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lgn="ctr">
              <a:spcBef>
                <a:spcPct val="0"/>
              </a:spcBef>
              <a:buNone/>
            </a:pPr>
            <a:r>
              <a:rPr lang="en-US" altLang="zh-CN" sz="1400" b="1" dirty="0">
                <a:solidFill>
                  <a:srgbClr val="1D4880"/>
                </a:solidFill>
                <a:latin typeface="微软雅黑" panose="020B0503020204020204" pitchFamily="34" charset="-122"/>
                <a:ea typeface="微软雅黑" panose="020B0503020204020204" pitchFamily="34" charset="-122"/>
                <a:sym typeface="Arial" panose="020B0604020202020204" pitchFamily="34" charset="0"/>
              </a:rPr>
              <a:t>2018.11</a:t>
            </a:r>
            <a:endParaRPr lang="zh-CN" altLang="zh-CN" sz="1400" b="1" dirty="0">
              <a:solidFill>
                <a:srgbClr val="1D488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8" name="文本框 78"/>
          <p:cNvSpPr txBox="1"/>
          <p:nvPr/>
        </p:nvSpPr>
        <p:spPr>
          <a:xfrm>
            <a:off x="6697345" y="3871595"/>
            <a:ext cx="1150620" cy="283845"/>
          </a:xfrm>
          <a:prstGeom prst="rect">
            <a:avLst/>
          </a:prstGeom>
          <a:noFill/>
          <a:ln w="12700">
            <a:noFill/>
          </a:ln>
        </p:spPr>
        <p:txBody>
          <a:bodyPr lIns="34289" tIns="34290" rIns="34289" bIns="34290">
            <a:spAutoFit/>
          </a:bodyP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spcBef>
                <a:spcPct val="0"/>
              </a:spcBef>
              <a:buNone/>
            </a:pPr>
            <a:r>
              <a:rPr lang="en-US" altLang="zh-CN" sz="1400" b="1" dirty="0">
                <a:solidFill>
                  <a:srgbClr val="1D4880"/>
                </a:solidFill>
                <a:latin typeface="微软雅黑" panose="020B0503020204020204" pitchFamily="34" charset="-122"/>
                <a:ea typeface="微软雅黑" panose="020B0503020204020204" pitchFamily="34" charset="-122"/>
                <a:sym typeface="Arial" panose="020B0604020202020204" pitchFamily="34" charset="0"/>
              </a:rPr>
              <a:t>2019.1-4</a:t>
            </a:r>
            <a:endParaRPr lang="zh-CN" altLang="zh-CN" sz="1400" b="1" dirty="0">
              <a:solidFill>
                <a:srgbClr val="1D488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9" name="文本框 79"/>
          <p:cNvSpPr txBox="1"/>
          <p:nvPr/>
        </p:nvSpPr>
        <p:spPr>
          <a:xfrm>
            <a:off x="7713345" y="2889885"/>
            <a:ext cx="1336040" cy="283845"/>
          </a:xfrm>
          <a:prstGeom prst="rect">
            <a:avLst/>
          </a:prstGeom>
          <a:noFill/>
          <a:ln w="12700">
            <a:noFill/>
          </a:ln>
        </p:spPr>
        <p:txBody>
          <a:bodyPr lIns="34289" tIns="34290" rIns="34289" bIns="34290">
            <a:spAutoFit/>
          </a:bodyP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lgn="ctr">
              <a:spcBef>
                <a:spcPct val="0"/>
              </a:spcBef>
              <a:buNone/>
            </a:pPr>
            <a:r>
              <a:rPr lang="en-US" altLang="zh-CN" sz="1400" b="1" dirty="0">
                <a:solidFill>
                  <a:srgbClr val="1D4880"/>
                </a:solidFill>
                <a:latin typeface="微软雅黑" panose="020B0503020204020204" pitchFamily="34" charset="-122"/>
                <a:ea typeface="微软雅黑" panose="020B0503020204020204" pitchFamily="34" charset="-122"/>
                <a:sym typeface="Arial" panose="020B0604020202020204" pitchFamily="34" charset="0"/>
              </a:rPr>
              <a:t>2019.6-10</a:t>
            </a:r>
            <a:endParaRPr lang="zh-CN" altLang="zh-CN" sz="1400" b="1" dirty="0">
              <a:solidFill>
                <a:srgbClr val="1D4880"/>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0267" name="剪去单角的矩形 84"/>
          <p:cNvGrpSpPr/>
          <p:nvPr/>
        </p:nvGrpSpPr>
        <p:grpSpPr>
          <a:xfrm>
            <a:off x="751205" y="4849495"/>
            <a:ext cx="1049655" cy="808355"/>
            <a:chOff x="-90320" y="-1"/>
            <a:chExt cx="1492980" cy="461551"/>
          </a:xfrm>
        </p:grpSpPr>
        <p:sp>
          <p:nvSpPr>
            <p:cNvPr id="10294" name="形状"/>
            <p:cNvSpPr/>
            <p:nvPr/>
          </p:nvSpPr>
          <p:spPr>
            <a:xfrm>
              <a:off x="-90320" y="-1"/>
              <a:ext cx="1492980" cy="461551"/>
            </a:xfrm>
            <a:custGeom>
              <a:avLst/>
              <a:gdLst/>
              <a:ahLst/>
              <a:cxnLst>
                <a:cxn ang="0">
                  <a:pos x="2147483646" y="105371345"/>
                </a:cxn>
                <a:cxn ang="5898240">
                  <a:pos x="2147483646" y="105371345"/>
                </a:cxn>
                <a:cxn ang="11796480">
                  <a:pos x="2147483646" y="105371345"/>
                </a:cxn>
                <a:cxn ang="17694720">
                  <a:pos x="2147483646" y="105371345"/>
                </a:cxn>
              </a:cxnLst>
              <a:rect l="0" t="0" r="0" b="0"/>
              <a:pathLst>
                <a:path w="21600" h="21600">
                  <a:moveTo>
                    <a:pt x="0" y="0"/>
                  </a:moveTo>
                  <a:lnTo>
                    <a:pt x="20415" y="0"/>
                  </a:lnTo>
                  <a:lnTo>
                    <a:pt x="21600" y="3600"/>
                  </a:lnTo>
                  <a:lnTo>
                    <a:pt x="21600" y="21600"/>
                  </a:lnTo>
                  <a:lnTo>
                    <a:pt x="0" y="21600"/>
                  </a:lnTo>
                  <a:lnTo>
                    <a:pt x="0" y="0"/>
                  </a:lnTo>
                  <a:close/>
                </a:path>
              </a:pathLst>
            </a:custGeom>
            <a:noFill/>
            <a:ln w="12700" cap="flat" cmpd="sng">
              <a:solidFill>
                <a:srgbClr val="42719B">
                  <a:alpha val="100000"/>
                </a:srgbClr>
              </a:solidFill>
              <a:prstDash val="dash"/>
              <a:miter lim="800000"/>
              <a:headEnd type="none" w="med" len="med"/>
              <a:tailEnd type="none" w="med" len="med"/>
            </a:ln>
          </p:spPr>
          <p:txBody>
            <a:bodyPr/>
            <a:lstStyle/>
            <a:p>
              <a:endParaRPr lang="zh-CN" altLang="en-US"/>
            </a:p>
          </p:txBody>
        </p:sp>
        <p:sp>
          <p:nvSpPr>
            <p:cNvPr id="10295" name="Haihe River Engineering Bureau"/>
            <p:cNvSpPr txBox="1"/>
            <p:nvPr/>
          </p:nvSpPr>
          <p:spPr>
            <a:xfrm>
              <a:off x="-1" y="62546"/>
              <a:ext cx="1293094" cy="332537"/>
            </a:xfrm>
            <a:prstGeom prst="rect">
              <a:avLst/>
            </a:prstGeom>
            <a:noFill/>
            <a:ln w="12700">
              <a:noFill/>
            </a:ln>
          </p:spPr>
          <p:txBody>
            <a:bodyPr wrap="square" lIns="45719" tIns="45719" rIns="45719" bIns="45719" anchor="ctr">
              <a:spAutoFit/>
            </a:bodyP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lgn="ctr">
                <a:spcBef>
                  <a:spcPct val="0"/>
                </a:spcBef>
                <a:buNone/>
              </a:pPr>
              <a:r>
                <a:rPr lang="zh-CN" altLang="en-US" sz="1600" b="1" dirty="0">
                  <a:solidFill>
                    <a:schemeClr val="accent1"/>
                  </a:solidFill>
                  <a:effectLst/>
                  <a:latin typeface="微软雅黑" panose="020B0503020204020204" pitchFamily="34" charset="-122"/>
                  <a:ea typeface="微软雅黑" panose="020B0503020204020204" pitchFamily="34" charset="-122"/>
                  <a:sym typeface="Arial" panose="020B0604020202020204" pitchFamily="34" charset="0"/>
                </a:rPr>
                <a:t>投资</a:t>
              </a:r>
            </a:p>
            <a:p>
              <a:pPr marL="0" indent="0" algn="ctr">
                <a:spcBef>
                  <a:spcPct val="0"/>
                </a:spcBef>
                <a:buNone/>
              </a:pPr>
              <a:r>
                <a:rPr lang="zh-CN" altLang="en-US" sz="1600" b="1" dirty="0">
                  <a:solidFill>
                    <a:schemeClr val="accent1"/>
                  </a:solidFill>
                  <a:effectLst/>
                  <a:latin typeface="微软雅黑" panose="020B0503020204020204" pitchFamily="34" charset="-122"/>
                  <a:ea typeface="微软雅黑" panose="020B0503020204020204" pitchFamily="34" charset="-122"/>
                  <a:sym typeface="Arial" panose="020B0604020202020204" pitchFamily="34" charset="0"/>
                </a:rPr>
                <a:t>业务部</a:t>
              </a:r>
            </a:p>
          </p:txBody>
        </p:sp>
      </p:grpSp>
      <p:grpSp>
        <p:nvGrpSpPr>
          <p:cNvPr id="120" name="剪去单角的矩形 85"/>
          <p:cNvGrpSpPr/>
          <p:nvPr/>
        </p:nvGrpSpPr>
        <p:grpSpPr>
          <a:xfrm>
            <a:off x="1309370" y="2037080"/>
            <a:ext cx="2195195" cy="1100455"/>
            <a:chOff x="37871" y="-1314947"/>
            <a:chExt cx="1749971" cy="348309"/>
          </a:xfrm>
        </p:grpSpPr>
        <p:sp>
          <p:nvSpPr>
            <p:cNvPr id="121" name="形状"/>
            <p:cNvSpPr/>
            <p:nvPr/>
          </p:nvSpPr>
          <p:spPr>
            <a:xfrm>
              <a:off x="37871" y="-1314947"/>
              <a:ext cx="1749801" cy="348309"/>
            </a:xfrm>
            <a:custGeom>
              <a:avLst/>
              <a:gdLst/>
              <a:ahLst/>
              <a:cxnLst>
                <a:cxn ang="0">
                  <a:pos x="2147483646" y="60008464"/>
                </a:cxn>
                <a:cxn ang="5898240">
                  <a:pos x="2147483646" y="60008464"/>
                </a:cxn>
                <a:cxn ang="11796480">
                  <a:pos x="2147483646" y="60008464"/>
                </a:cxn>
                <a:cxn ang="17694720">
                  <a:pos x="2147483646" y="60008464"/>
                </a:cxn>
              </a:cxnLst>
              <a:rect l="0" t="0" r="0" b="0"/>
              <a:pathLst>
                <a:path w="21600" h="21600">
                  <a:moveTo>
                    <a:pt x="0" y="0"/>
                  </a:moveTo>
                  <a:lnTo>
                    <a:pt x="20595" y="0"/>
                  </a:lnTo>
                  <a:lnTo>
                    <a:pt x="21600" y="3600"/>
                  </a:lnTo>
                  <a:lnTo>
                    <a:pt x="21600" y="21600"/>
                  </a:lnTo>
                  <a:lnTo>
                    <a:pt x="0" y="21600"/>
                  </a:lnTo>
                  <a:lnTo>
                    <a:pt x="0" y="0"/>
                  </a:lnTo>
                  <a:close/>
                </a:path>
              </a:pathLst>
            </a:custGeom>
            <a:noFill/>
            <a:ln w="12700" cap="flat" cmpd="sng">
              <a:solidFill>
                <a:srgbClr val="42719B">
                  <a:alpha val="100000"/>
                </a:srgbClr>
              </a:solidFill>
              <a:prstDash val="dash"/>
              <a:miter lim="800000"/>
              <a:headEnd type="none" w="med" len="med"/>
              <a:tailEnd type="none" w="med" len="med"/>
            </a:ln>
          </p:spPr>
          <p:txBody>
            <a:bodyPr/>
            <a:lstStyle/>
            <a:p>
              <a:endParaRPr lang="zh-CN" altLang="en-US"/>
            </a:p>
          </p:txBody>
        </p:sp>
        <p:sp>
          <p:nvSpPr>
            <p:cNvPr id="122" name="New China’s first harbor construction team"/>
            <p:cNvSpPr txBox="1"/>
            <p:nvPr/>
          </p:nvSpPr>
          <p:spPr>
            <a:xfrm>
              <a:off x="58700" y="-1280192"/>
              <a:ext cx="1729142" cy="262287"/>
            </a:xfrm>
            <a:prstGeom prst="rect">
              <a:avLst/>
            </a:prstGeom>
            <a:noFill/>
            <a:ln w="12700">
              <a:noFill/>
            </a:ln>
          </p:spPr>
          <p:txBody>
            <a:bodyPr wrap="square" lIns="45719" tIns="45719" rIns="45719" bIns="45719" anchor="ctr">
              <a:spAutoFit/>
            </a:bodyP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spcBef>
                  <a:spcPct val="0"/>
                </a:spcBef>
                <a:buNone/>
              </a:pPr>
              <a:r>
                <a:rPr lang="zh-CN" altLang="en-US" sz="1200" b="1"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牙买加南北高速</a:t>
              </a:r>
              <a:r>
                <a:rPr lang="zh-CN" altLang="en-US"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正式全线通车运营。</a:t>
              </a:r>
            </a:p>
            <a:p>
              <a:pPr marL="0" indent="0">
                <a:spcBef>
                  <a:spcPct val="0"/>
                </a:spcBef>
                <a:buNone/>
              </a:pPr>
              <a:r>
                <a:rPr lang="zh-CN" altLang="en-US" sz="1200" b="1"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斯里兰卡港口城</a:t>
              </a:r>
              <a:r>
                <a:rPr lang="zh-CN" altLang="en-US"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全面复工。</a:t>
              </a:r>
              <a:endParaRPr lang="en-US" altLang="zh-CN"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a:p>
              <a:pPr marL="0" indent="0">
                <a:spcBef>
                  <a:spcPct val="0"/>
                </a:spcBef>
                <a:buNone/>
              </a:pPr>
              <a:r>
                <a:rPr lang="zh-CN" altLang="en-US" sz="1200" b="1"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印尼雅加达房地产</a:t>
              </a:r>
              <a:r>
                <a:rPr lang="zh-CN" altLang="en-US"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项目开盘。</a:t>
              </a:r>
            </a:p>
          </p:txBody>
        </p:sp>
      </p:grpSp>
      <p:grpSp>
        <p:nvGrpSpPr>
          <p:cNvPr id="123" name="剪去单角的矩形 90"/>
          <p:cNvGrpSpPr/>
          <p:nvPr/>
        </p:nvGrpSpPr>
        <p:grpSpPr>
          <a:xfrm>
            <a:off x="2759075" y="4712335"/>
            <a:ext cx="1772920" cy="1075055"/>
            <a:chOff x="-25924" y="-226748"/>
            <a:chExt cx="1600686" cy="820035"/>
          </a:xfrm>
        </p:grpSpPr>
        <p:sp>
          <p:nvSpPr>
            <p:cNvPr id="124" name="形状"/>
            <p:cNvSpPr/>
            <p:nvPr/>
          </p:nvSpPr>
          <p:spPr>
            <a:xfrm>
              <a:off x="0" y="-124539"/>
              <a:ext cx="1548533" cy="616247"/>
            </a:xfrm>
            <a:custGeom>
              <a:avLst/>
              <a:gdLst/>
              <a:ahLst/>
              <a:cxnLst>
                <a:cxn ang="0">
                  <a:pos x="2147483646" y="187842043"/>
                </a:cxn>
                <a:cxn ang="5898240">
                  <a:pos x="2147483646" y="187842043"/>
                </a:cxn>
                <a:cxn ang="11796480">
                  <a:pos x="2147483646" y="187842043"/>
                </a:cxn>
                <a:cxn ang="17694720">
                  <a:pos x="2147483646" y="187842043"/>
                </a:cxn>
              </a:cxnLst>
              <a:rect l="0" t="0" r="0" b="0"/>
              <a:pathLst>
                <a:path w="21600" h="21600">
                  <a:moveTo>
                    <a:pt x="0" y="0"/>
                  </a:moveTo>
                  <a:lnTo>
                    <a:pt x="20527" y="0"/>
                  </a:lnTo>
                  <a:lnTo>
                    <a:pt x="21600" y="3600"/>
                  </a:lnTo>
                  <a:lnTo>
                    <a:pt x="21600" y="21600"/>
                  </a:lnTo>
                  <a:lnTo>
                    <a:pt x="0" y="21600"/>
                  </a:lnTo>
                  <a:lnTo>
                    <a:pt x="0" y="0"/>
                  </a:lnTo>
                  <a:close/>
                </a:path>
              </a:pathLst>
            </a:custGeom>
            <a:noFill/>
            <a:ln w="12700" cap="flat" cmpd="sng">
              <a:solidFill>
                <a:srgbClr val="42719B">
                  <a:alpha val="100000"/>
                </a:srgbClr>
              </a:solidFill>
              <a:prstDash val="dash"/>
              <a:miter lim="800000"/>
              <a:headEnd type="none" w="med" len="med"/>
              <a:tailEnd type="none" w="med" len="med"/>
            </a:ln>
          </p:spPr>
          <p:txBody>
            <a:bodyPr/>
            <a:lstStyle/>
            <a:p>
              <a:endParaRPr lang="zh-CN" altLang="en-US"/>
            </a:p>
          </p:txBody>
        </p:sp>
        <p:sp>
          <p:nvSpPr>
            <p:cNvPr id="125" name="Merger of CHEC and CRBC"/>
            <p:cNvSpPr txBox="1"/>
            <p:nvPr/>
          </p:nvSpPr>
          <p:spPr>
            <a:xfrm>
              <a:off x="-25924" y="-226748"/>
              <a:ext cx="1600686" cy="820035"/>
            </a:xfrm>
            <a:prstGeom prst="rect">
              <a:avLst/>
            </a:prstGeom>
            <a:noFill/>
            <a:ln w="12700">
              <a:noFill/>
            </a:ln>
          </p:spPr>
          <p:txBody>
            <a:bodyPr wrap="square" lIns="45719" tIns="45719" rIns="45719" bIns="45719" anchor="ctr">
              <a:spAutoFit/>
              <a:scene3d>
                <a:camera prst="orthographicFront"/>
                <a:lightRig rig="threePt" dir="t"/>
              </a:scene3d>
            </a:bodyP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spcBef>
                  <a:spcPct val="0"/>
                </a:spcBef>
                <a:buNone/>
              </a:pPr>
              <a:endParaRPr lang="zh-CN" altLang="en-US" sz="1600" b="1" dirty="0">
                <a:solidFill>
                  <a:schemeClr val="tx2"/>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Arial" panose="020B0604020202020204" pitchFamily="34" charset="0"/>
              </a:endParaRPr>
            </a:p>
            <a:p>
              <a:pPr marL="0" indent="0" algn="ctr">
                <a:spcBef>
                  <a:spcPct val="0"/>
                </a:spcBef>
                <a:buNone/>
              </a:pPr>
              <a:r>
                <a:rPr lang="zh-CN" altLang="en-US" sz="1600" b="1" dirty="0">
                  <a:solidFill>
                    <a:schemeClr val="accent1"/>
                  </a:solidFill>
                  <a:effectLst/>
                  <a:latin typeface="微软雅黑" panose="020B0503020204020204" pitchFamily="34" charset="-122"/>
                  <a:ea typeface="微软雅黑" panose="020B0503020204020204" pitchFamily="34" charset="-122"/>
                  <a:sym typeface="Arial" panose="020B0604020202020204" pitchFamily="34" charset="0"/>
                </a:rPr>
                <a:t>产业投资运营</a:t>
              </a:r>
              <a:br>
                <a:rPr lang="zh-CN" altLang="en-US" sz="1600" b="1" dirty="0">
                  <a:solidFill>
                    <a:schemeClr val="accent1"/>
                  </a:solidFill>
                  <a:effectLst/>
                  <a:latin typeface="微软雅黑" panose="020B0503020204020204" pitchFamily="34" charset="-122"/>
                  <a:ea typeface="微软雅黑" panose="020B0503020204020204" pitchFamily="34" charset="-122"/>
                  <a:sym typeface="Arial" panose="020B0604020202020204" pitchFamily="34" charset="0"/>
                </a:rPr>
              </a:br>
              <a:r>
                <a:rPr lang="zh-CN" altLang="en-US" sz="1600" b="1" dirty="0">
                  <a:solidFill>
                    <a:schemeClr val="accent1"/>
                  </a:solidFill>
                  <a:effectLst/>
                  <a:latin typeface="微软雅黑" panose="020B0503020204020204" pitchFamily="34" charset="-122"/>
                  <a:ea typeface="微软雅黑" panose="020B0503020204020204" pitchFamily="34" charset="-122"/>
                  <a:sym typeface="Arial" panose="020B0604020202020204" pitchFamily="34" charset="0"/>
                </a:rPr>
                <a:t>事业部</a:t>
              </a:r>
              <a:endParaRPr lang="en-US" altLang="zh-CN" sz="1600" b="1" dirty="0">
                <a:solidFill>
                  <a:schemeClr val="accent1"/>
                </a:solidFill>
                <a:effectLst/>
                <a:latin typeface="微软雅黑" panose="020B0503020204020204" pitchFamily="34" charset="-122"/>
                <a:ea typeface="微软雅黑" panose="020B0503020204020204" pitchFamily="34" charset="-122"/>
                <a:sym typeface="Arial" panose="020B0604020202020204" pitchFamily="34" charset="0"/>
              </a:endParaRPr>
            </a:p>
            <a:p>
              <a:pPr marL="0" indent="0">
                <a:spcBef>
                  <a:spcPct val="0"/>
                </a:spcBef>
                <a:buNone/>
              </a:pPr>
              <a:endParaRPr lang="en-US" altLang="zh-CN" sz="1600" b="1" dirty="0">
                <a:solidFill>
                  <a:schemeClr val="accent1"/>
                </a:solidFill>
                <a:effectLst/>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26" name="剪去单角的矩形 97"/>
          <p:cNvGrpSpPr/>
          <p:nvPr/>
        </p:nvGrpSpPr>
        <p:grpSpPr>
          <a:xfrm>
            <a:off x="4006850" y="2391410"/>
            <a:ext cx="1665605" cy="671830"/>
            <a:chOff x="-277290" y="-426517"/>
            <a:chExt cx="1931396" cy="1045664"/>
          </a:xfrm>
        </p:grpSpPr>
        <p:sp>
          <p:nvSpPr>
            <p:cNvPr id="127" name="形状"/>
            <p:cNvSpPr/>
            <p:nvPr/>
          </p:nvSpPr>
          <p:spPr>
            <a:xfrm>
              <a:off x="-277290" y="-426517"/>
              <a:ext cx="1930509" cy="1045664"/>
            </a:xfrm>
            <a:custGeom>
              <a:avLst/>
              <a:gdLst/>
              <a:ahLst/>
              <a:cxnLst>
                <a:cxn ang="0">
                  <a:pos x="2147483646" y="254594177"/>
                </a:cxn>
                <a:cxn ang="5898240">
                  <a:pos x="2147483646" y="254594177"/>
                </a:cxn>
                <a:cxn ang="11796480">
                  <a:pos x="2147483646" y="254594177"/>
                </a:cxn>
                <a:cxn ang="17694720">
                  <a:pos x="2147483646" y="254594177"/>
                </a:cxn>
              </a:cxnLst>
              <a:rect l="0" t="0" r="0" b="0"/>
              <a:pathLst>
                <a:path w="21600" h="21600">
                  <a:moveTo>
                    <a:pt x="0" y="0"/>
                  </a:moveTo>
                  <a:lnTo>
                    <a:pt x="20595" y="0"/>
                  </a:lnTo>
                  <a:lnTo>
                    <a:pt x="21600" y="3600"/>
                  </a:lnTo>
                  <a:lnTo>
                    <a:pt x="21600" y="21600"/>
                  </a:lnTo>
                  <a:lnTo>
                    <a:pt x="0" y="21600"/>
                  </a:lnTo>
                  <a:lnTo>
                    <a:pt x="0" y="0"/>
                  </a:lnTo>
                  <a:close/>
                </a:path>
              </a:pathLst>
            </a:custGeom>
            <a:noFill/>
            <a:ln w="12700" cap="flat" cmpd="sng">
              <a:solidFill>
                <a:srgbClr val="42719B">
                  <a:alpha val="100000"/>
                </a:srgbClr>
              </a:solidFill>
              <a:prstDash val="dash"/>
              <a:miter lim="800000"/>
              <a:headEnd type="none" w="med" len="med"/>
              <a:tailEnd type="none" w="med" len="med"/>
            </a:ln>
          </p:spPr>
          <p:txBody>
            <a:bodyPr/>
            <a:lstStyle/>
            <a:p>
              <a:endParaRPr lang="zh-CN" altLang="en-US"/>
            </a:p>
          </p:txBody>
        </p:sp>
        <p:sp>
          <p:nvSpPr>
            <p:cNvPr id="128" name="Listed in HK"/>
            <p:cNvSpPr txBox="1"/>
            <p:nvPr/>
          </p:nvSpPr>
          <p:spPr>
            <a:xfrm>
              <a:off x="-276554" y="-242686"/>
              <a:ext cx="1930660" cy="714570"/>
            </a:xfrm>
            <a:prstGeom prst="rect">
              <a:avLst/>
            </a:prstGeom>
            <a:noFill/>
            <a:ln w="12700">
              <a:noFill/>
            </a:ln>
          </p:spPr>
          <p:txBody>
            <a:bodyPr wrap="square" lIns="45719" tIns="45719" rIns="45719" bIns="45719" anchor="ctr">
              <a:spAutoFit/>
            </a:bodyP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spcBef>
                  <a:spcPct val="0"/>
                </a:spcBef>
                <a:buNone/>
              </a:pPr>
              <a:r>
                <a:rPr lang="zh-CN" altLang="en-US" sz="1200" b="1" dirty="0">
                  <a:solidFill>
                    <a:schemeClr val="tx2"/>
                  </a:solidFill>
                  <a:latin typeface="微软雅黑" panose="020B0503020204020204" pitchFamily="34" charset="-122"/>
                  <a:ea typeface="微软雅黑" panose="020B0503020204020204" pitchFamily="34" charset="-122"/>
                </a:rPr>
                <a:t>克里比深水港码头</a:t>
              </a:r>
              <a:r>
                <a:rPr lang="zh-CN" altLang="en-US" sz="1200" dirty="0">
                  <a:solidFill>
                    <a:schemeClr val="tx2"/>
                  </a:solidFill>
                  <a:latin typeface="微软雅黑" panose="020B0503020204020204" pitchFamily="34" charset="-122"/>
                  <a:ea typeface="微软雅黑" panose="020B0503020204020204" pitchFamily="34" charset="-122"/>
                </a:rPr>
                <a:t>正式开港运营。</a:t>
              </a:r>
              <a:endParaRPr lang="zh-CN" altLang="en-US"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29" name="剪去单角的矩形 102"/>
          <p:cNvGrpSpPr/>
          <p:nvPr/>
        </p:nvGrpSpPr>
        <p:grpSpPr>
          <a:xfrm>
            <a:off x="4864100" y="5015865"/>
            <a:ext cx="2235835" cy="949960"/>
            <a:chOff x="0" y="-1"/>
            <a:chExt cx="1652797" cy="461551"/>
          </a:xfrm>
        </p:grpSpPr>
        <p:sp>
          <p:nvSpPr>
            <p:cNvPr id="130" name="形状"/>
            <p:cNvSpPr/>
            <p:nvPr/>
          </p:nvSpPr>
          <p:spPr>
            <a:xfrm>
              <a:off x="0" y="-1"/>
              <a:ext cx="1652797" cy="461551"/>
            </a:xfrm>
            <a:custGeom>
              <a:avLst/>
              <a:gdLst/>
              <a:ahLst/>
              <a:cxnLst>
                <a:cxn ang="0">
                  <a:pos x="2147483646" y="105371345"/>
                </a:cxn>
                <a:cxn ang="5898240">
                  <a:pos x="2147483646" y="105371345"/>
                </a:cxn>
                <a:cxn ang="11796480">
                  <a:pos x="2147483646" y="105371345"/>
                </a:cxn>
                <a:cxn ang="17694720">
                  <a:pos x="2147483646" y="105371345"/>
                </a:cxn>
              </a:cxnLst>
              <a:rect l="0" t="0" r="0" b="0"/>
              <a:pathLst>
                <a:path w="21600" h="21600">
                  <a:moveTo>
                    <a:pt x="0" y="0"/>
                  </a:moveTo>
                  <a:lnTo>
                    <a:pt x="20595" y="0"/>
                  </a:lnTo>
                  <a:lnTo>
                    <a:pt x="21600" y="3600"/>
                  </a:lnTo>
                  <a:lnTo>
                    <a:pt x="21600" y="21600"/>
                  </a:lnTo>
                  <a:lnTo>
                    <a:pt x="0" y="21600"/>
                  </a:lnTo>
                  <a:lnTo>
                    <a:pt x="0" y="0"/>
                  </a:lnTo>
                  <a:close/>
                </a:path>
              </a:pathLst>
            </a:custGeom>
            <a:noFill/>
            <a:ln w="12700" cap="flat" cmpd="sng">
              <a:solidFill>
                <a:srgbClr val="42719B">
                  <a:alpha val="100000"/>
                </a:srgbClr>
              </a:solidFill>
              <a:prstDash val="dash"/>
              <a:miter lim="800000"/>
              <a:headEnd type="none" w="med" len="med"/>
              <a:tailEnd type="none" w="med" len="med"/>
            </a:ln>
          </p:spPr>
          <p:txBody>
            <a:bodyPr/>
            <a:lstStyle/>
            <a:p>
              <a:endParaRPr lang="zh-CN" altLang="en-US"/>
            </a:p>
          </p:txBody>
        </p:sp>
        <p:sp>
          <p:nvSpPr>
            <p:cNvPr id="131" name="Acquisition of F&amp;G"/>
            <p:cNvSpPr txBox="1"/>
            <p:nvPr/>
          </p:nvSpPr>
          <p:spPr>
            <a:xfrm>
              <a:off x="54274" y="74314"/>
              <a:ext cx="1543366" cy="312843"/>
            </a:xfrm>
            <a:prstGeom prst="rect">
              <a:avLst/>
            </a:prstGeom>
            <a:noFill/>
            <a:ln w="12700">
              <a:noFill/>
            </a:ln>
          </p:spPr>
          <p:txBody>
            <a:bodyPr wrap="square" lIns="45719" tIns="45719" rIns="45719" bIns="45719" anchor="ctr">
              <a:spAutoFit/>
            </a:bodyP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spcBef>
                  <a:spcPct val="0"/>
                </a:spcBef>
                <a:buNone/>
              </a:pPr>
              <a:r>
                <a:rPr lang="zh-CN" altLang="en-US" sz="1200" b="1"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美国宏大广场项目</a:t>
              </a:r>
              <a:r>
                <a:rPr lang="zh-CN" altLang="en-US"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融资闭合并开工。</a:t>
              </a:r>
            </a:p>
            <a:p>
              <a:pPr marL="0" indent="0">
                <a:spcBef>
                  <a:spcPct val="0"/>
                </a:spcBef>
                <a:buNone/>
              </a:pPr>
              <a:r>
                <a:rPr lang="zh-CN" altLang="zh-CN"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成立</a:t>
              </a:r>
              <a:r>
                <a:rPr lang="zh-CN" altLang="zh-CN" sz="1200" b="1"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新加坡港口平台公司。</a:t>
              </a:r>
            </a:p>
          </p:txBody>
        </p:sp>
      </p:grpSp>
      <p:grpSp>
        <p:nvGrpSpPr>
          <p:cNvPr id="132" name="剪去单角的矩形 107"/>
          <p:cNvGrpSpPr/>
          <p:nvPr/>
        </p:nvGrpSpPr>
        <p:grpSpPr>
          <a:xfrm>
            <a:off x="5951855" y="1463675"/>
            <a:ext cx="2473960" cy="1224280"/>
            <a:chOff x="-238806" y="-373415"/>
            <a:chExt cx="2554262" cy="1165221"/>
          </a:xfrm>
        </p:grpSpPr>
        <p:sp>
          <p:nvSpPr>
            <p:cNvPr id="133" name="形状"/>
            <p:cNvSpPr/>
            <p:nvPr/>
          </p:nvSpPr>
          <p:spPr>
            <a:xfrm>
              <a:off x="-238806" y="-302704"/>
              <a:ext cx="2554262" cy="1001437"/>
            </a:xfrm>
            <a:custGeom>
              <a:avLst/>
              <a:gdLst/>
              <a:ahLst/>
              <a:cxnLst>
                <a:cxn ang="0">
                  <a:pos x="2147483646" y="79764966"/>
                </a:cxn>
                <a:cxn ang="5898240">
                  <a:pos x="2147483646" y="79764966"/>
                </a:cxn>
                <a:cxn ang="11796480">
                  <a:pos x="2147483646" y="79764966"/>
                </a:cxn>
                <a:cxn ang="17694720">
                  <a:pos x="2147483646" y="79764966"/>
                </a:cxn>
              </a:cxnLst>
              <a:rect l="0" t="0" r="0" b="0"/>
              <a:pathLst>
                <a:path w="21600" h="21600">
                  <a:moveTo>
                    <a:pt x="0" y="0"/>
                  </a:moveTo>
                  <a:lnTo>
                    <a:pt x="20595" y="0"/>
                  </a:lnTo>
                  <a:lnTo>
                    <a:pt x="21600" y="3600"/>
                  </a:lnTo>
                  <a:lnTo>
                    <a:pt x="21600" y="21600"/>
                  </a:lnTo>
                  <a:lnTo>
                    <a:pt x="0" y="21600"/>
                  </a:lnTo>
                  <a:lnTo>
                    <a:pt x="0" y="0"/>
                  </a:lnTo>
                  <a:close/>
                </a:path>
              </a:pathLst>
            </a:custGeom>
            <a:noFill/>
            <a:ln w="12700" cap="flat" cmpd="sng">
              <a:solidFill>
                <a:srgbClr val="42719B">
                  <a:alpha val="100000"/>
                </a:srgbClr>
              </a:solidFill>
              <a:prstDash val="dash"/>
              <a:miter lim="800000"/>
              <a:headEnd type="none" w="med" len="med"/>
              <a:tailEnd type="none" w="med" len="med"/>
            </a:ln>
          </p:spPr>
          <p:txBody>
            <a:bodyPr/>
            <a:lstStyle/>
            <a:p>
              <a:endParaRPr lang="zh-CN" altLang="en-US"/>
            </a:p>
          </p:txBody>
        </p:sp>
        <p:sp>
          <p:nvSpPr>
            <p:cNvPr id="134" name="Merger of Greentown"/>
            <p:cNvSpPr txBox="1"/>
            <p:nvPr/>
          </p:nvSpPr>
          <p:spPr>
            <a:xfrm>
              <a:off x="-112928" y="-373415"/>
              <a:ext cx="2383803" cy="1165221"/>
            </a:xfrm>
            <a:prstGeom prst="rect">
              <a:avLst/>
            </a:prstGeom>
            <a:noFill/>
            <a:ln w="12700">
              <a:noFill/>
            </a:ln>
          </p:spPr>
          <p:txBody>
            <a:bodyPr wrap="square" lIns="45719" tIns="45719" rIns="45719" bIns="45719" anchor="ctr">
              <a:noAutofit/>
            </a:bodyP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spcBef>
                  <a:spcPct val="0"/>
                </a:spcBef>
                <a:buNone/>
              </a:pPr>
              <a:r>
                <a:rPr lang="zh-CN" altLang="en-US"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港口城吹填造陆工作全部完成。</a:t>
              </a:r>
            </a:p>
            <a:p>
              <a:pPr marL="0" indent="0">
                <a:spcBef>
                  <a:spcPct val="0"/>
                </a:spcBef>
                <a:buNone/>
              </a:pPr>
              <a:r>
                <a:rPr lang="zh-CN" altLang="en-US" sz="1200" b="1"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泰国林查邦港口</a:t>
              </a:r>
              <a:r>
                <a:rPr lang="zh-CN" altLang="en-US"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项目中标。</a:t>
              </a:r>
            </a:p>
            <a:p>
              <a:pPr marL="0" indent="0">
                <a:spcBef>
                  <a:spcPct val="0"/>
                </a:spcBef>
                <a:buNone/>
              </a:pPr>
              <a:r>
                <a:rPr lang="zh-CN" altLang="en-US" sz="1200" b="1"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尼日利亚莱基港</a:t>
              </a:r>
              <a:r>
                <a:rPr lang="zh-CN" altLang="en-US"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签署特许经营协议。</a:t>
              </a:r>
            </a:p>
          </p:txBody>
        </p:sp>
      </p:grpSp>
      <p:grpSp>
        <p:nvGrpSpPr>
          <p:cNvPr id="10273" name="剪去单角的矩形 113"/>
          <p:cNvGrpSpPr/>
          <p:nvPr/>
        </p:nvGrpSpPr>
        <p:grpSpPr>
          <a:xfrm>
            <a:off x="7279004" y="4335780"/>
            <a:ext cx="2500242" cy="1206109"/>
            <a:chOff x="-160" y="-727969"/>
            <a:chExt cx="1713621" cy="1026147"/>
          </a:xfrm>
        </p:grpSpPr>
        <p:sp>
          <p:nvSpPr>
            <p:cNvPr id="10282" name="形状"/>
            <p:cNvSpPr/>
            <p:nvPr/>
          </p:nvSpPr>
          <p:spPr>
            <a:xfrm>
              <a:off x="-160" y="-727969"/>
              <a:ext cx="1652957" cy="1005950"/>
            </a:xfrm>
            <a:custGeom>
              <a:avLst/>
              <a:gdLst/>
              <a:ahLst/>
              <a:cxnLst>
                <a:cxn ang="0">
                  <a:pos x="2147483646" y="1911793069"/>
                </a:cxn>
                <a:cxn ang="5898240">
                  <a:pos x="2147483646" y="1911793069"/>
                </a:cxn>
                <a:cxn ang="11796480">
                  <a:pos x="2147483646" y="1911793069"/>
                </a:cxn>
                <a:cxn ang="17694720">
                  <a:pos x="2147483646" y="1911793069"/>
                </a:cxn>
              </a:cxnLst>
              <a:rect l="0" t="0" r="0" b="0"/>
              <a:pathLst>
                <a:path w="21600" h="21600">
                  <a:moveTo>
                    <a:pt x="0" y="0"/>
                  </a:moveTo>
                  <a:lnTo>
                    <a:pt x="20595" y="0"/>
                  </a:lnTo>
                  <a:lnTo>
                    <a:pt x="21600" y="3600"/>
                  </a:lnTo>
                  <a:lnTo>
                    <a:pt x="21600" y="21600"/>
                  </a:lnTo>
                  <a:lnTo>
                    <a:pt x="0" y="21600"/>
                  </a:lnTo>
                  <a:lnTo>
                    <a:pt x="0" y="0"/>
                  </a:lnTo>
                  <a:close/>
                </a:path>
              </a:pathLst>
            </a:custGeom>
            <a:noFill/>
            <a:ln w="12700" cap="flat" cmpd="sng">
              <a:solidFill>
                <a:srgbClr val="42719B">
                  <a:alpha val="100000"/>
                </a:srgbClr>
              </a:solidFill>
              <a:prstDash val="dash"/>
              <a:miter lim="800000"/>
              <a:headEnd type="none" w="med" len="med"/>
              <a:tailEnd type="none" w="med" len="med"/>
            </a:ln>
          </p:spPr>
          <p:txBody>
            <a:bodyPr/>
            <a:lstStyle/>
            <a:p>
              <a:endParaRPr lang="zh-CN" altLang="en-US"/>
            </a:p>
          </p:txBody>
        </p:sp>
        <p:sp>
          <p:nvSpPr>
            <p:cNvPr id="10283" name="Acquisition of John Holland"/>
            <p:cNvSpPr txBox="1"/>
            <p:nvPr/>
          </p:nvSpPr>
          <p:spPr>
            <a:xfrm>
              <a:off x="55983" y="-564065"/>
              <a:ext cx="1657478" cy="862243"/>
            </a:xfrm>
            <a:prstGeom prst="rect">
              <a:avLst/>
            </a:prstGeom>
            <a:noFill/>
            <a:ln w="12700">
              <a:noFill/>
            </a:ln>
          </p:spPr>
          <p:txBody>
            <a:bodyPr wrap="square" lIns="45719" tIns="45719" rIns="45719" bIns="45719" anchor="ctr">
              <a:spAutoFit/>
            </a:bodyP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spcBef>
                  <a:spcPct val="0"/>
                </a:spcBef>
                <a:buNone/>
              </a:pPr>
              <a:r>
                <a:rPr lang="zh-CN" altLang="en-US" sz="1200" b="1"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尼泊尔三金考拉水电站</a:t>
              </a:r>
              <a:r>
                <a:rPr lang="zh-CN" altLang="en-US"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融资闭合。</a:t>
              </a:r>
              <a:endParaRPr lang="en-US" altLang="zh-CN"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a:p>
              <a:pPr marL="0" indent="0">
                <a:spcBef>
                  <a:spcPct val="0"/>
                </a:spcBef>
                <a:buNone/>
              </a:pPr>
              <a:r>
                <a:rPr lang="zh-CN" altLang="en-US" sz="1200" b="1"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哥伦比亚</a:t>
              </a:r>
              <a:r>
                <a:rPr lang="en-US" altLang="zh-CN" sz="1200" b="1"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MAR2</a:t>
              </a:r>
              <a:r>
                <a:rPr lang="zh-CN" altLang="en-US" sz="1200" b="1"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公路</a:t>
              </a:r>
              <a:r>
                <a:rPr lang="zh-CN" altLang="en-US"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融资闭合。</a:t>
              </a:r>
              <a:endParaRPr lang="en-US" altLang="zh-CN"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a:p>
              <a:pPr marL="0" indent="0">
                <a:spcBef>
                  <a:spcPct val="0"/>
                </a:spcBef>
                <a:buNone/>
              </a:pPr>
              <a:r>
                <a:rPr lang="zh-CN" altLang="en-US" sz="1200" b="1"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哥伦比亚波哥大地铁</a:t>
              </a:r>
              <a:r>
                <a:rPr lang="zh-CN" altLang="en-US"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项目中标。</a:t>
              </a:r>
              <a:endParaRPr lang="en-US" altLang="zh-CN"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a:p>
              <a:pPr marL="0" indent="0">
                <a:spcBef>
                  <a:spcPct val="0"/>
                </a:spcBef>
                <a:buNone/>
              </a:pPr>
              <a:r>
                <a:rPr lang="zh-CN" altLang="en-US" sz="1200" b="1"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尼日利亚莱基港</a:t>
              </a:r>
              <a:r>
                <a:rPr lang="zh-CN" altLang="en-US"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融资闭合。</a:t>
              </a:r>
              <a:endParaRPr lang="zh-CN" altLang="zh-CN" sz="1200" dirty="0">
                <a:solidFill>
                  <a:srgbClr val="1D4880"/>
                </a:solidFill>
                <a:latin typeface="微软雅黑" panose="020B0503020204020204" pitchFamily="34" charset="-122"/>
                <a:ea typeface="微软雅黑" panose="020B0503020204020204" pitchFamily="34" charset="-122"/>
                <a:sym typeface="Arial" panose="020B0604020202020204" pitchFamily="34" charset="0"/>
              </a:endParaRPr>
            </a:p>
            <a:p>
              <a:pPr marL="0" indent="0">
                <a:spcBef>
                  <a:spcPct val="0"/>
                </a:spcBef>
                <a:buNone/>
              </a:pPr>
              <a:endParaRPr lang="zh-CN" altLang="zh-CN" sz="1200" dirty="0">
                <a:solidFill>
                  <a:srgbClr val="1D488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35" name="组 35"/>
          <p:cNvGrpSpPr/>
          <p:nvPr/>
        </p:nvGrpSpPr>
        <p:grpSpPr>
          <a:xfrm>
            <a:off x="9425305" y="3216910"/>
            <a:ext cx="353695" cy="353695"/>
            <a:chOff x="0" y="0"/>
            <a:chExt cx="391094" cy="391094"/>
          </a:xfrm>
        </p:grpSpPr>
        <p:sp>
          <p:nvSpPr>
            <p:cNvPr id="136" name="椭圆 36"/>
            <p:cNvSpPr/>
            <p:nvPr/>
          </p:nvSpPr>
          <p:spPr>
            <a:xfrm>
              <a:off x="113574" y="115365"/>
              <a:ext cx="159027" cy="159027"/>
            </a:xfrm>
            <a:prstGeom prst="ellipse">
              <a:avLst/>
            </a:prstGeom>
            <a:solidFill>
              <a:schemeClr val="bg1"/>
            </a:solidFill>
            <a:ln w="12700" cap="flat" cmpd="sng">
              <a:solidFill>
                <a:srgbClr val="42719B"/>
              </a:solidFill>
              <a:prstDash val="solid"/>
              <a:miter/>
              <a:headEnd type="none" w="med" len="med"/>
              <a:tailEnd type="none" w="med" len="med"/>
            </a:ln>
          </p:spPr>
          <p:txBody>
            <a:bodyPr lIns="45719" tIns="45719" rIns="45719" bIns="45719" anchor="ct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lgn="ctr">
                <a:spcBef>
                  <a:spcPct val="0"/>
                </a:spcBef>
                <a:buNone/>
              </a:pPr>
              <a:endParaRPr lang="zh-CN" altLang="zh-CN" sz="1800" dirty="0">
                <a:solidFill>
                  <a:srgbClr val="FFFFFF"/>
                </a:solidFill>
                <a:latin typeface="Arial" panose="020B0604020202020204" pitchFamily="34" charset="0"/>
              </a:endParaRPr>
            </a:p>
          </p:txBody>
        </p:sp>
        <p:sp>
          <p:nvSpPr>
            <p:cNvPr id="137" name="椭圆 37"/>
            <p:cNvSpPr/>
            <p:nvPr/>
          </p:nvSpPr>
          <p:spPr>
            <a:xfrm>
              <a:off x="-1" y="-1"/>
              <a:ext cx="391095" cy="391095"/>
            </a:xfrm>
            <a:prstGeom prst="ellipse">
              <a:avLst/>
            </a:prstGeom>
            <a:noFill/>
            <a:ln w="12700" cap="flat" cmpd="sng">
              <a:solidFill>
                <a:srgbClr val="42719B"/>
              </a:solidFill>
              <a:prstDash val="solid"/>
              <a:miter/>
              <a:headEnd type="none" w="med" len="med"/>
              <a:tailEnd type="none" w="med" len="med"/>
            </a:ln>
          </p:spPr>
          <p:txBody>
            <a:bodyPr lIns="45719" tIns="45719" rIns="45719" bIns="45719" anchor="ct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lgn="ctr">
                <a:spcBef>
                  <a:spcPct val="0"/>
                </a:spcBef>
                <a:buNone/>
              </a:pPr>
              <a:endParaRPr lang="zh-CN" altLang="zh-CN" sz="1800" dirty="0">
                <a:solidFill>
                  <a:srgbClr val="FFFFFF"/>
                </a:solidFill>
                <a:latin typeface="Arial" panose="020B0604020202020204" pitchFamily="34" charset="0"/>
              </a:endParaRPr>
            </a:p>
          </p:txBody>
        </p:sp>
      </p:grpSp>
      <p:grpSp>
        <p:nvGrpSpPr>
          <p:cNvPr id="138" name="剪去单角的矩形 107"/>
          <p:cNvGrpSpPr/>
          <p:nvPr/>
        </p:nvGrpSpPr>
        <p:grpSpPr>
          <a:xfrm>
            <a:off x="8680450" y="1546225"/>
            <a:ext cx="1976755" cy="845185"/>
            <a:chOff x="0" y="-471"/>
            <a:chExt cx="1833929" cy="483150"/>
          </a:xfrm>
        </p:grpSpPr>
        <p:sp>
          <p:nvSpPr>
            <p:cNvPr id="139" name="形状"/>
            <p:cNvSpPr/>
            <p:nvPr/>
          </p:nvSpPr>
          <p:spPr>
            <a:xfrm>
              <a:off x="0" y="-471"/>
              <a:ext cx="1833929" cy="483150"/>
            </a:xfrm>
            <a:custGeom>
              <a:avLst/>
              <a:gdLst/>
              <a:ahLst/>
              <a:cxnLst>
                <a:cxn ang="0">
                  <a:pos x="2147483646" y="105371345"/>
                </a:cxn>
                <a:cxn ang="5898240">
                  <a:pos x="2147483646" y="105371345"/>
                </a:cxn>
                <a:cxn ang="11796480">
                  <a:pos x="2147483646" y="105371345"/>
                </a:cxn>
                <a:cxn ang="17694720">
                  <a:pos x="2147483646" y="105371345"/>
                </a:cxn>
              </a:cxnLst>
              <a:rect l="0" t="0" r="0" b="0"/>
              <a:pathLst>
                <a:path w="21600" h="21600">
                  <a:moveTo>
                    <a:pt x="0" y="0"/>
                  </a:moveTo>
                  <a:lnTo>
                    <a:pt x="20595" y="0"/>
                  </a:lnTo>
                  <a:lnTo>
                    <a:pt x="21600" y="3600"/>
                  </a:lnTo>
                  <a:lnTo>
                    <a:pt x="21600" y="21600"/>
                  </a:lnTo>
                  <a:lnTo>
                    <a:pt x="0" y="21600"/>
                  </a:lnTo>
                  <a:lnTo>
                    <a:pt x="0" y="0"/>
                  </a:lnTo>
                  <a:close/>
                </a:path>
              </a:pathLst>
            </a:custGeom>
            <a:noFill/>
            <a:ln w="12700" cap="flat" cmpd="sng">
              <a:solidFill>
                <a:srgbClr val="42719B">
                  <a:alpha val="100000"/>
                </a:srgbClr>
              </a:solidFill>
              <a:prstDash val="dash"/>
              <a:miter lim="800000"/>
              <a:headEnd type="none" w="med" len="med"/>
              <a:tailEnd type="none" w="med" len="med"/>
            </a:ln>
          </p:spPr>
          <p:txBody>
            <a:bodyPr/>
            <a:lstStyle/>
            <a:p>
              <a:endParaRPr lang="zh-CN" altLang="en-US"/>
            </a:p>
          </p:txBody>
        </p:sp>
        <p:sp>
          <p:nvSpPr>
            <p:cNvPr id="140" name="Merger of Greentown"/>
            <p:cNvSpPr txBox="1"/>
            <p:nvPr/>
          </p:nvSpPr>
          <p:spPr>
            <a:xfrm>
              <a:off x="74818" y="109880"/>
              <a:ext cx="1663673" cy="262447"/>
            </a:xfrm>
            <a:prstGeom prst="rect">
              <a:avLst/>
            </a:prstGeom>
            <a:noFill/>
            <a:ln w="12700">
              <a:noFill/>
            </a:ln>
          </p:spPr>
          <p:txBody>
            <a:bodyPr wrap="square" lIns="45719" tIns="45719" rIns="45719" bIns="45719" anchor="ctr">
              <a:spAutoFit/>
            </a:bodyP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spcBef>
                  <a:spcPct val="0"/>
                </a:spcBef>
                <a:buNone/>
              </a:pPr>
              <a:r>
                <a:rPr lang="zh-CN" altLang="en-US"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尼日利亚莱基港完成股权交割。</a:t>
              </a:r>
              <a:endParaRPr lang="zh-CN" altLang="en-US" sz="1200" dirty="0">
                <a:solidFill>
                  <a:schemeClr val="tx2"/>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1" name="直线连接符 48"/>
          <p:cNvSpPr/>
          <p:nvPr/>
        </p:nvSpPr>
        <p:spPr>
          <a:xfrm rot="21120000">
            <a:off x="9555480" y="2393950"/>
            <a:ext cx="91440" cy="725805"/>
          </a:xfrm>
          <a:custGeom>
            <a:avLst/>
            <a:gdLst/>
            <a:ahLst/>
            <a:cxnLst>
              <a:cxn ang="0">
                <a:pos x="10574" y="2147483646"/>
              </a:cxn>
              <a:cxn ang="5898240">
                <a:pos x="10574" y="2147483646"/>
              </a:cxn>
              <a:cxn ang="11796480">
                <a:pos x="10574" y="2147483646"/>
              </a:cxn>
              <a:cxn ang="17694720">
                <a:pos x="10574" y="2147483646"/>
              </a:cxn>
            </a:cxnLst>
            <a:rect l="0" t="0" r="0" b="0"/>
            <a:pathLst>
              <a:path w="21600" h="21600">
                <a:moveTo>
                  <a:pt x="21600" y="0"/>
                </a:moveTo>
                <a:lnTo>
                  <a:pt x="0" y="21600"/>
                </a:lnTo>
              </a:path>
            </a:pathLst>
          </a:custGeom>
          <a:noFill/>
          <a:ln w="38100" cap="flat" cmpd="sng">
            <a:solidFill>
              <a:srgbClr val="1D4880">
                <a:alpha val="100000"/>
              </a:srgbClr>
            </a:solidFill>
            <a:prstDash val="dash"/>
            <a:miter lim="800000"/>
            <a:headEnd type="none" w="med" len="med"/>
            <a:tailEnd type="none" w="med" len="med"/>
          </a:ln>
        </p:spPr>
        <p:txBody>
          <a:bodyPr/>
          <a:lstStyle/>
          <a:p>
            <a:endParaRPr lang="zh-CN" altLang="en-US"/>
          </a:p>
        </p:txBody>
      </p:sp>
      <p:sp>
        <p:nvSpPr>
          <p:cNvPr id="142" name="文本框 78"/>
          <p:cNvSpPr txBox="1"/>
          <p:nvPr/>
        </p:nvSpPr>
        <p:spPr>
          <a:xfrm>
            <a:off x="8914130" y="3652520"/>
            <a:ext cx="1376045" cy="283845"/>
          </a:xfrm>
          <a:prstGeom prst="rect">
            <a:avLst/>
          </a:prstGeom>
          <a:noFill/>
          <a:ln w="12700">
            <a:noFill/>
          </a:ln>
        </p:spPr>
        <p:txBody>
          <a:bodyPr lIns="34289" tIns="34290" rIns="34289" bIns="34290">
            <a:spAutoFit/>
          </a:bodyP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lgn="ctr">
              <a:spcBef>
                <a:spcPct val="0"/>
              </a:spcBef>
              <a:buNone/>
            </a:pPr>
            <a:r>
              <a:rPr lang="en-US" altLang="zh-CN" sz="1400" b="1" dirty="0">
                <a:solidFill>
                  <a:srgbClr val="1D4880"/>
                </a:solidFill>
                <a:latin typeface="微软雅黑" panose="020B0503020204020204" pitchFamily="34" charset="-122"/>
                <a:ea typeface="微软雅黑" panose="020B0503020204020204" pitchFamily="34" charset="-122"/>
                <a:sym typeface="Arial" panose="020B0604020202020204" pitchFamily="34" charset="0"/>
              </a:rPr>
              <a:t>2020.3</a:t>
            </a:r>
          </a:p>
        </p:txBody>
      </p:sp>
      <p:grpSp>
        <p:nvGrpSpPr>
          <p:cNvPr id="143" name="组 35"/>
          <p:cNvGrpSpPr/>
          <p:nvPr/>
        </p:nvGrpSpPr>
        <p:grpSpPr>
          <a:xfrm>
            <a:off x="10554335" y="3088640"/>
            <a:ext cx="353695" cy="353695"/>
            <a:chOff x="0" y="0"/>
            <a:chExt cx="391094" cy="391094"/>
          </a:xfrm>
        </p:grpSpPr>
        <p:sp>
          <p:nvSpPr>
            <p:cNvPr id="144" name="椭圆 36"/>
            <p:cNvSpPr/>
            <p:nvPr/>
          </p:nvSpPr>
          <p:spPr>
            <a:xfrm>
              <a:off x="113574" y="115365"/>
              <a:ext cx="159027" cy="159027"/>
            </a:xfrm>
            <a:prstGeom prst="ellipse">
              <a:avLst/>
            </a:prstGeom>
            <a:solidFill>
              <a:schemeClr val="bg1"/>
            </a:solidFill>
            <a:ln w="12700" cap="flat" cmpd="sng">
              <a:solidFill>
                <a:srgbClr val="42719B"/>
              </a:solidFill>
              <a:prstDash val="solid"/>
              <a:miter/>
              <a:headEnd type="none" w="med" len="med"/>
              <a:tailEnd type="none" w="med" len="med"/>
            </a:ln>
          </p:spPr>
          <p:txBody>
            <a:bodyPr lIns="45719" tIns="45719" rIns="45719" bIns="45719" anchor="ct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lgn="ctr">
                <a:spcBef>
                  <a:spcPct val="0"/>
                </a:spcBef>
                <a:buNone/>
              </a:pPr>
              <a:endParaRPr lang="zh-CN" altLang="zh-CN" sz="1800" dirty="0">
                <a:solidFill>
                  <a:srgbClr val="FFFFFF"/>
                </a:solidFill>
                <a:latin typeface="Arial" panose="020B0604020202020204" pitchFamily="34" charset="0"/>
              </a:endParaRPr>
            </a:p>
          </p:txBody>
        </p:sp>
        <p:sp>
          <p:nvSpPr>
            <p:cNvPr id="145" name="椭圆 37"/>
            <p:cNvSpPr/>
            <p:nvPr/>
          </p:nvSpPr>
          <p:spPr>
            <a:xfrm>
              <a:off x="-1" y="-1"/>
              <a:ext cx="391095" cy="391095"/>
            </a:xfrm>
            <a:prstGeom prst="ellipse">
              <a:avLst/>
            </a:prstGeom>
            <a:noFill/>
            <a:ln w="12700" cap="flat" cmpd="sng">
              <a:solidFill>
                <a:srgbClr val="42719B"/>
              </a:solidFill>
              <a:prstDash val="solid"/>
              <a:miter/>
              <a:headEnd type="none" w="med" len="med"/>
              <a:tailEnd type="none" w="med" len="med"/>
            </a:ln>
          </p:spPr>
          <p:txBody>
            <a:bodyPr lIns="45719" tIns="45719" rIns="45719" bIns="45719" anchor="ct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lgn="ctr">
                <a:spcBef>
                  <a:spcPct val="0"/>
                </a:spcBef>
                <a:buNone/>
              </a:pPr>
              <a:endParaRPr lang="zh-CN" altLang="zh-CN" sz="1800" dirty="0">
                <a:solidFill>
                  <a:srgbClr val="FFFFFF"/>
                </a:solidFill>
                <a:latin typeface="Arial" panose="020B0604020202020204" pitchFamily="34" charset="0"/>
              </a:endParaRPr>
            </a:p>
          </p:txBody>
        </p:sp>
      </p:grpSp>
      <p:sp>
        <p:nvSpPr>
          <p:cNvPr id="146" name="直线连接符 48"/>
          <p:cNvSpPr/>
          <p:nvPr/>
        </p:nvSpPr>
        <p:spPr>
          <a:xfrm rot="180000" flipH="1">
            <a:off x="10696575" y="3418840"/>
            <a:ext cx="111760" cy="1870710"/>
          </a:xfrm>
          <a:custGeom>
            <a:avLst/>
            <a:gdLst/>
            <a:ahLst/>
            <a:cxnLst>
              <a:cxn ang="0">
                <a:pos x="10574" y="2147483646"/>
              </a:cxn>
              <a:cxn ang="5898240">
                <a:pos x="10574" y="2147483646"/>
              </a:cxn>
              <a:cxn ang="11796480">
                <a:pos x="10574" y="2147483646"/>
              </a:cxn>
              <a:cxn ang="17694720">
                <a:pos x="10574" y="2147483646"/>
              </a:cxn>
            </a:cxnLst>
            <a:rect l="0" t="0" r="0" b="0"/>
            <a:pathLst>
              <a:path w="21600" h="21600">
                <a:moveTo>
                  <a:pt x="21600" y="0"/>
                </a:moveTo>
                <a:lnTo>
                  <a:pt x="0" y="21600"/>
                </a:lnTo>
              </a:path>
            </a:pathLst>
          </a:custGeom>
          <a:noFill/>
          <a:ln w="38100" cap="flat" cmpd="sng">
            <a:solidFill>
              <a:srgbClr val="1D4880">
                <a:alpha val="100000"/>
              </a:srgbClr>
            </a:solidFill>
            <a:prstDash val="dash"/>
            <a:miter lim="800000"/>
            <a:headEnd type="none" w="med" len="med"/>
            <a:tailEnd type="none" w="med" len="med"/>
          </a:ln>
        </p:spPr>
        <p:txBody>
          <a:bodyPr/>
          <a:lstStyle/>
          <a:p>
            <a:endParaRPr lang="zh-CN" altLang="en-US"/>
          </a:p>
        </p:txBody>
      </p:sp>
      <p:grpSp>
        <p:nvGrpSpPr>
          <p:cNvPr id="147" name="剪去单角的矩形 107"/>
          <p:cNvGrpSpPr/>
          <p:nvPr/>
        </p:nvGrpSpPr>
        <p:grpSpPr>
          <a:xfrm>
            <a:off x="9883775" y="5291454"/>
            <a:ext cx="1737360" cy="888366"/>
            <a:chOff x="807" y="167220"/>
            <a:chExt cx="1652412" cy="385641"/>
          </a:xfrm>
        </p:grpSpPr>
        <p:sp>
          <p:nvSpPr>
            <p:cNvPr id="148" name="形状"/>
            <p:cNvSpPr/>
            <p:nvPr/>
          </p:nvSpPr>
          <p:spPr>
            <a:xfrm>
              <a:off x="807" y="167220"/>
              <a:ext cx="1652412" cy="385641"/>
            </a:xfrm>
            <a:custGeom>
              <a:avLst/>
              <a:gdLst/>
              <a:ahLst/>
              <a:cxnLst>
                <a:cxn ang="0">
                  <a:pos x="2147483646" y="105371345"/>
                </a:cxn>
                <a:cxn ang="5898240">
                  <a:pos x="2147483646" y="105371345"/>
                </a:cxn>
                <a:cxn ang="11796480">
                  <a:pos x="2147483646" y="105371345"/>
                </a:cxn>
                <a:cxn ang="17694720">
                  <a:pos x="2147483646" y="105371345"/>
                </a:cxn>
              </a:cxnLst>
              <a:rect l="0" t="0" r="0" b="0"/>
              <a:pathLst>
                <a:path w="21600" h="21600">
                  <a:moveTo>
                    <a:pt x="0" y="0"/>
                  </a:moveTo>
                  <a:lnTo>
                    <a:pt x="20595" y="0"/>
                  </a:lnTo>
                  <a:lnTo>
                    <a:pt x="21600" y="3600"/>
                  </a:lnTo>
                  <a:lnTo>
                    <a:pt x="21600" y="21600"/>
                  </a:lnTo>
                  <a:lnTo>
                    <a:pt x="0" y="21600"/>
                  </a:lnTo>
                  <a:lnTo>
                    <a:pt x="0" y="0"/>
                  </a:lnTo>
                  <a:close/>
                </a:path>
              </a:pathLst>
            </a:custGeom>
            <a:noFill/>
            <a:ln w="12700" cap="flat" cmpd="sng">
              <a:solidFill>
                <a:srgbClr val="42719B">
                  <a:alpha val="100000"/>
                </a:srgbClr>
              </a:solidFill>
              <a:prstDash val="dash"/>
              <a:miter lim="800000"/>
              <a:headEnd type="none" w="med" len="med"/>
              <a:tailEnd type="none" w="med" len="med"/>
            </a:ln>
          </p:spPr>
          <p:txBody>
            <a:bodyPr/>
            <a:lstStyle/>
            <a:p>
              <a:endParaRPr lang="zh-CN" altLang="en-US">
                <a:solidFill>
                  <a:schemeClr val="tx2"/>
                </a:solidFill>
              </a:endParaRPr>
            </a:p>
          </p:txBody>
        </p:sp>
        <p:sp>
          <p:nvSpPr>
            <p:cNvPr id="149" name="Merger of Greentown"/>
            <p:cNvSpPr txBox="1"/>
            <p:nvPr/>
          </p:nvSpPr>
          <p:spPr>
            <a:xfrm>
              <a:off x="53100" y="260616"/>
              <a:ext cx="1586228" cy="199298"/>
            </a:xfrm>
            <a:prstGeom prst="rect">
              <a:avLst/>
            </a:prstGeom>
            <a:noFill/>
            <a:ln w="12700">
              <a:noFill/>
            </a:ln>
          </p:spPr>
          <p:txBody>
            <a:bodyPr wrap="square" lIns="45719" tIns="45719" rIns="45719" bIns="45719" anchor="ctr">
              <a:spAutoFit/>
            </a:bodyP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spcBef>
                  <a:spcPct val="0"/>
                </a:spcBef>
                <a:buNone/>
              </a:pPr>
              <a:r>
                <a:rPr lang="zh-CN" sz="1200" b="1"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斯里兰卡国际金融中心</a:t>
              </a:r>
              <a:r>
                <a:rPr lang="zh-CN"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项目落地。</a:t>
              </a:r>
              <a:endParaRPr lang="zh-CN" altLang="zh-CN"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50" name="文本框 78"/>
          <p:cNvSpPr txBox="1"/>
          <p:nvPr/>
        </p:nvSpPr>
        <p:spPr>
          <a:xfrm>
            <a:off x="10004425" y="2626360"/>
            <a:ext cx="1376045" cy="283845"/>
          </a:xfrm>
          <a:prstGeom prst="rect">
            <a:avLst/>
          </a:prstGeom>
          <a:noFill/>
          <a:ln w="12700">
            <a:noFill/>
          </a:ln>
        </p:spPr>
        <p:txBody>
          <a:bodyPr lIns="34289" tIns="34290" rIns="34289" bIns="34290">
            <a:spAutoFit/>
          </a:bodyP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lgn="ctr">
              <a:spcBef>
                <a:spcPct val="0"/>
              </a:spcBef>
              <a:buNone/>
            </a:pPr>
            <a:r>
              <a:rPr lang="en-US" altLang="zh-CN" sz="1400" b="1" dirty="0">
                <a:solidFill>
                  <a:srgbClr val="1D4880"/>
                </a:solidFill>
                <a:latin typeface="微软雅黑" panose="020B0503020204020204" pitchFamily="34" charset="-122"/>
                <a:ea typeface="微软雅黑" panose="020B0503020204020204" pitchFamily="34" charset="-122"/>
                <a:sym typeface="Arial" panose="020B0604020202020204" pitchFamily="34" charset="0"/>
              </a:rPr>
              <a:t>2021.10</a:t>
            </a:r>
          </a:p>
        </p:txBody>
      </p:sp>
      <p:sp>
        <p:nvSpPr>
          <p:cNvPr id="152" name="文本框 74"/>
          <p:cNvSpPr txBox="1"/>
          <p:nvPr/>
        </p:nvSpPr>
        <p:spPr>
          <a:xfrm>
            <a:off x="744855" y="3587750"/>
            <a:ext cx="1121410" cy="283845"/>
          </a:xfrm>
          <a:prstGeom prst="rect">
            <a:avLst/>
          </a:prstGeom>
          <a:noFill/>
          <a:ln w="12700">
            <a:noFill/>
          </a:ln>
        </p:spPr>
        <p:txBody>
          <a:bodyPr lIns="34289" tIns="34290" rIns="34289" bIns="34290">
            <a:spAutoFit/>
          </a:bodyP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宋体" panose="02010600030101010101" pitchFamily="2" charset="-122"/>
              </a:defRPr>
            </a:lvl5pPr>
          </a:lstStyle>
          <a:p>
            <a:pPr marL="0" indent="0" algn="ctr">
              <a:spcBef>
                <a:spcPct val="0"/>
              </a:spcBef>
              <a:buNone/>
            </a:pPr>
            <a:r>
              <a:rPr lang="en-US" altLang="zh-CN" sz="1400" b="1" dirty="0">
                <a:solidFill>
                  <a:srgbClr val="1D4880"/>
                </a:solidFill>
                <a:latin typeface="微软雅黑" panose="020B0503020204020204" pitchFamily="34" charset="-122"/>
                <a:ea typeface="微软雅黑" panose="020B0503020204020204" pitchFamily="34" charset="-122"/>
                <a:sym typeface="Arial" panose="020B0604020202020204" pitchFamily="34" charset="0"/>
              </a:rPr>
              <a:t>2011</a:t>
            </a:r>
            <a:endParaRPr lang="zh-CN" altLang="zh-CN" sz="1400" b="1" dirty="0">
              <a:solidFill>
                <a:srgbClr val="1D4880"/>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a:t>中国港湾产投业务简介</a:t>
            </a:r>
          </a:p>
        </p:txBody>
      </p:sp>
      <p:sp>
        <p:nvSpPr>
          <p:cNvPr id="2" name="灯片编号占位符 1"/>
          <p:cNvSpPr>
            <a:spLocks noGrp="1"/>
          </p:cNvSpPr>
          <p:nvPr>
            <p:ph type="sldNum" sz="quarter" idx="4"/>
          </p:nvPr>
        </p:nvSpPr>
        <p:spPr/>
        <p:txBody>
          <a:bodyPr/>
          <a:lstStyle/>
          <a:p>
            <a:fld id="{9860EDB8-5305-433F-BE41-D7A86D811DB3}" type="slidenum">
              <a:rPr lang="en-US" altLang="zh-CN" noProof="0" smtClean="0"/>
              <a:t>5</a:t>
            </a:fld>
            <a:endParaRPr lang="zh-CN" altLang="en-US" noProof="0" dirty="0"/>
          </a:p>
        </p:txBody>
      </p:sp>
      <p:sp>
        <p:nvSpPr>
          <p:cNvPr id="9" name="内容占位符 8"/>
          <p:cNvSpPr>
            <a:spLocks noGrp="1"/>
          </p:cNvSpPr>
          <p:nvPr>
            <p:ph sz="quarter" idx="10"/>
          </p:nvPr>
        </p:nvSpPr>
        <p:spPr>
          <a:xfrm>
            <a:off x="254635" y="1085215"/>
            <a:ext cx="11683365" cy="495935"/>
          </a:xfrm>
        </p:spPr>
        <p:txBody>
          <a:bodyPr/>
          <a:lstStyle/>
          <a:p>
            <a:r>
              <a:rPr lang="zh-CN" altLang="en-US" sz="1800" b="1">
                <a:solidFill>
                  <a:schemeClr val="accent1"/>
                </a:solidFill>
              </a:rPr>
              <a:t>区域及行业分布</a:t>
            </a:r>
          </a:p>
        </p:txBody>
      </p:sp>
      <p:grpSp>
        <p:nvGrpSpPr>
          <p:cNvPr id="70" name="组合 69"/>
          <p:cNvGrpSpPr/>
          <p:nvPr/>
        </p:nvGrpSpPr>
        <p:grpSpPr>
          <a:xfrm>
            <a:off x="843280" y="1279525"/>
            <a:ext cx="10858500" cy="5507152"/>
            <a:chOff x="0" y="790"/>
            <a:chExt cx="14029" cy="7120"/>
          </a:xfrm>
        </p:grpSpPr>
        <p:sp>
          <p:nvSpPr>
            <p:cNvPr id="28" name="内容占位符 4"/>
            <p:cNvSpPr>
              <a:spLocks noGrp="1"/>
            </p:cNvSpPr>
            <p:nvPr/>
          </p:nvSpPr>
          <p:spPr>
            <a:xfrm>
              <a:off x="182" y="855"/>
              <a:ext cx="13577" cy="921"/>
            </a:xfrm>
            <a:prstGeom prst="rect">
              <a:avLst/>
            </a:prstGeom>
            <a:noFill/>
            <a:ln>
              <a:noFill/>
            </a:ln>
          </p:spPr>
          <p:txBody>
            <a:bodyPr vert="horz" wrap="square" lIns="91438" tIns="45719" rIns="91438" bIns="45719" numCol="1" anchor="t" anchorCtr="0" compatLnSpc="1">
              <a:normAutofit/>
            </a:bodyPr>
            <a:lstStyle>
              <a:lvl1pPr marL="179705" indent="-179705" algn="l" rtl="0" eaLnBrk="0" fontAlgn="base" hangingPunct="0">
                <a:lnSpc>
                  <a:spcPct val="130000"/>
                </a:lnSpc>
                <a:spcBef>
                  <a:spcPts val="0"/>
                </a:spcBef>
                <a:spcAft>
                  <a:spcPct val="0"/>
                </a:spcAft>
                <a:buClr>
                  <a:srgbClr val="000000"/>
                </a:buClr>
                <a:buSzPct val="80000"/>
                <a:buFont typeface="微软雅黑" panose="020B0503020204020204" pitchFamily="34" charset="-122"/>
                <a:buChar char="▍"/>
                <a:defRPr sz="2000" b="1" kern="1200">
                  <a:solidFill>
                    <a:srgbClr val="004087"/>
                  </a:solidFill>
                  <a:latin typeface="微软雅黑" panose="020B0503020204020204" pitchFamily="34" charset="-122"/>
                  <a:ea typeface="微软雅黑" panose="020B0503020204020204" pitchFamily="34" charset="-122"/>
                  <a:cs typeface="+mn-ea"/>
                </a:defRPr>
              </a:lvl1pPr>
              <a:lvl2pPr marL="625475" indent="-168275" algn="l" rtl="0" eaLnBrk="0" fontAlgn="base" hangingPunct="0">
                <a:lnSpc>
                  <a:spcPct val="130000"/>
                </a:lnSpc>
                <a:spcBef>
                  <a:spcPts val="0"/>
                </a:spcBef>
                <a:spcAft>
                  <a:spcPct val="0"/>
                </a:spcAft>
                <a:buClr>
                  <a:srgbClr val="004087"/>
                </a:buClr>
                <a:buSzPct val="100000"/>
                <a:buFont typeface="Wingdings" panose="05000000000000000000" pitchFamily="2" charset="2"/>
                <a:buChar char="§"/>
                <a:defRPr sz="1800" kern="1200">
                  <a:solidFill>
                    <a:srgbClr val="000000"/>
                  </a:solidFill>
                  <a:latin typeface="微软雅黑" panose="020B0503020204020204" pitchFamily="34" charset="-122"/>
                  <a:ea typeface="微软雅黑" panose="020B0503020204020204" pitchFamily="34" charset="-122"/>
                  <a:cs typeface="+mn-ea"/>
                </a:defRPr>
              </a:lvl2pPr>
              <a:lvl3pPr marL="1078230" indent="-163830" algn="l" rtl="0" eaLnBrk="0" fontAlgn="base" hangingPunct="0">
                <a:lnSpc>
                  <a:spcPct val="130000"/>
                </a:lnSpc>
                <a:spcBef>
                  <a:spcPts val="0"/>
                </a:spcBef>
                <a:spcAft>
                  <a:spcPct val="0"/>
                </a:spcAft>
                <a:buClr>
                  <a:srgbClr val="004087"/>
                </a:buClr>
                <a:buSzPct val="100000"/>
                <a:buFont typeface="Wingdings" panose="05000000000000000000" pitchFamily="2" charset="2"/>
                <a:buChar char="§"/>
                <a:defRPr sz="1600" kern="1200">
                  <a:solidFill>
                    <a:srgbClr val="000000"/>
                  </a:solidFill>
                  <a:latin typeface="微软雅黑" panose="020B0503020204020204" pitchFamily="34" charset="-122"/>
                  <a:ea typeface="微软雅黑" panose="020B0503020204020204" pitchFamily="34" charset="-122"/>
                  <a:cs typeface="+mn-ea"/>
                </a:defRPr>
              </a:lvl3pPr>
              <a:lvl4pPr marL="1524000" indent="-152400" algn="l" rtl="0" eaLnBrk="0" fontAlgn="base" hangingPunct="0">
                <a:lnSpc>
                  <a:spcPct val="130000"/>
                </a:lnSpc>
                <a:spcBef>
                  <a:spcPts val="0"/>
                </a:spcBef>
                <a:spcAft>
                  <a:spcPct val="0"/>
                </a:spcAft>
                <a:buClr>
                  <a:srgbClr val="004087"/>
                </a:buClr>
                <a:buSzPct val="100000"/>
                <a:buFont typeface="Wingdings" panose="05000000000000000000" pitchFamily="2" charset="2"/>
                <a:buChar char="§"/>
                <a:defRPr sz="1400" kern="1200">
                  <a:solidFill>
                    <a:srgbClr val="000000"/>
                  </a:solidFill>
                  <a:latin typeface="微软雅黑" panose="020B0503020204020204" pitchFamily="34" charset="-122"/>
                  <a:ea typeface="微软雅黑" panose="020B0503020204020204" pitchFamily="34" charset="-122"/>
                  <a:cs typeface="+mn-ea"/>
                </a:defRPr>
              </a:lvl4pPr>
              <a:lvl5pPr marL="1970405" indent="-141605" algn="l" rtl="0" eaLnBrk="0" fontAlgn="base" hangingPunct="0">
                <a:lnSpc>
                  <a:spcPct val="130000"/>
                </a:lnSpc>
                <a:spcBef>
                  <a:spcPts val="0"/>
                </a:spcBef>
                <a:spcAft>
                  <a:spcPct val="0"/>
                </a:spcAft>
                <a:buClr>
                  <a:srgbClr val="004087"/>
                </a:buClr>
                <a:buSzPct val="100000"/>
                <a:buFont typeface="Wingdings" panose="05000000000000000000" pitchFamily="2" charset="2"/>
                <a:buChar char="§"/>
                <a:defRPr sz="1200" kern="1200">
                  <a:solidFill>
                    <a:srgbClr val="000000"/>
                  </a:solidFill>
                  <a:latin typeface="微软雅黑" panose="020B0503020204020204" pitchFamily="34" charset="-122"/>
                  <a:ea typeface="微软雅黑" panose="020B0503020204020204" pitchFamily="34" charset="-122"/>
                  <a:cs typeface="+mn-ea"/>
                </a:defRPr>
              </a:lvl5pPr>
              <a:lvl6pPr marL="2514600" indent="-228600" algn="l" defTabSz="914400" rtl="0" eaLnBrk="1" latinLnBrk="0" hangingPunct="1">
                <a:spcBef>
                  <a:spcPct val="20000"/>
                </a:spcBef>
                <a:buFont typeface="Arial" panose="020B0604020202020204" pitchFamily="34" charset="0"/>
                <a:buChar char="•"/>
                <a:defRPr sz="2000" kern="1200">
                  <a:solidFill>
                    <a:srgbClr val="2C3766"/>
                  </a:solidFill>
                  <a:latin typeface="Calibri" panose="020F0502020204030204"/>
                  <a:ea typeface="+mn-ea"/>
                  <a:cs typeface="+mn-ea"/>
                </a:defRPr>
              </a:lvl6pPr>
              <a:lvl7pPr marL="2971800" indent="-228600" algn="l" defTabSz="914400" rtl="0" eaLnBrk="1" latinLnBrk="0" hangingPunct="1">
                <a:spcBef>
                  <a:spcPct val="20000"/>
                </a:spcBef>
                <a:buFont typeface="Arial" panose="020B0604020202020204" pitchFamily="34" charset="0"/>
                <a:buChar char="•"/>
                <a:defRPr sz="2000" kern="1200">
                  <a:solidFill>
                    <a:srgbClr val="2C3766"/>
                  </a:solidFill>
                  <a:latin typeface="Calibri" panose="020F0502020204030204"/>
                  <a:ea typeface="+mn-ea"/>
                  <a:cs typeface="+mn-ea"/>
                </a:defRPr>
              </a:lvl7pPr>
              <a:lvl8pPr marL="3429000" indent="-228600" algn="l" defTabSz="914400" rtl="0" eaLnBrk="1" latinLnBrk="0" hangingPunct="1">
                <a:spcBef>
                  <a:spcPct val="20000"/>
                </a:spcBef>
                <a:buFont typeface="Arial" panose="020B0604020202020204" pitchFamily="34" charset="0"/>
                <a:buChar char="•"/>
                <a:defRPr sz="2000" kern="1200">
                  <a:solidFill>
                    <a:srgbClr val="2C3766"/>
                  </a:solidFill>
                  <a:latin typeface="Calibri" panose="020F0502020204030204"/>
                  <a:ea typeface="+mn-ea"/>
                  <a:cs typeface="+mn-ea"/>
                </a:defRPr>
              </a:lvl8pPr>
              <a:lvl9pPr marL="3886200" indent="-228600" algn="l" defTabSz="914400" rtl="0" eaLnBrk="1" latinLnBrk="0" hangingPunct="1">
                <a:spcBef>
                  <a:spcPct val="20000"/>
                </a:spcBef>
                <a:buFont typeface="Arial" panose="020B0604020202020204" pitchFamily="34" charset="0"/>
                <a:buChar char="•"/>
                <a:defRPr sz="2000" kern="1200">
                  <a:solidFill>
                    <a:srgbClr val="2C3766"/>
                  </a:solidFill>
                  <a:latin typeface="Calibri" panose="020F0502020204030204"/>
                  <a:ea typeface="+mn-ea"/>
                  <a:cs typeface="+mn-ea"/>
                </a:defRPr>
              </a:lvl9pPr>
            </a:lstStyle>
            <a:p>
              <a:pPr marL="0" indent="0">
                <a:lnSpc>
                  <a:spcPct val="200000"/>
                </a:lnSpc>
                <a:buNone/>
              </a:pPr>
              <a:r>
                <a:rPr lang="en-US" altLang="zh-CN" sz="1600" dirty="0"/>
                <a:t> </a:t>
              </a:r>
              <a:endParaRPr lang="zh-CN" altLang="zh-CN" sz="1400" b="0" dirty="0">
                <a:solidFill>
                  <a:srgbClr val="000000"/>
                </a:solidFill>
              </a:endParaRPr>
            </a:p>
          </p:txBody>
        </p:sp>
        <p:pic>
          <p:nvPicPr>
            <p:cNvPr id="29" name="Picture 4"/>
            <p:cNvPicPr>
              <a:picLocks noChangeAspect="1"/>
            </p:cNvPicPr>
            <p:nvPr/>
          </p:nvPicPr>
          <p:blipFill>
            <a:blip r:embed="rId3">
              <a:clrChange>
                <a:clrFrom>
                  <a:srgbClr val="FFFFFF"/>
                </a:clrFrom>
                <a:clrTo>
                  <a:srgbClr val="FFFFFF">
                    <a:alpha val="0"/>
                  </a:srgbClr>
                </a:clrTo>
              </a:clrChange>
              <a:grayscl/>
            </a:blip>
            <a:stretch>
              <a:fillRect/>
            </a:stretch>
          </p:blipFill>
          <p:spPr>
            <a:xfrm>
              <a:off x="1710" y="790"/>
              <a:ext cx="10500" cy="5858"/>
            </a:xfrm>
            <a:prstGeom prst="rect">
              <a:avLst/>
            </a:prstGeom>
            <a:noFill/>
            <a:ln w="9525">
              <a:noFill/>
            </a:ln>
          </p:spPr>
        </p:pic>
        <p:sp>
          <p:nvSpPr>
            <p:cNvPr id="30" name="流程图: 联系 39"/>
            <p:cNvSpPr/>
            <p:nvPr/>
          </p:nvSpPr>
          <p:spPr>
            <a:xfrm>
              <a:off x="1860" y="6229"/>
              <a:ext cx="248" cy="210"/>
            </a:xfrm>
            <a:prstGeom prst="flowChartConnector">
              <a:avLst/>
            </a:prstGeom>
            <a:solidFill>
              <a:srgbClr val="2C3766">
                <a:lumMod val="60000"/>
                <a:lumOff val="40000"/>
              </a:srgbClr>
            </a:solidFill>
            <a:ln w="6350" cap="flat" cmpd="sng" algn="ctr">
              <a:solidFill>
                <a:srgbClr val="2C3766">
                  <a:lumMod val="60000"/>
                  <a:lumOff val="4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700" b="0" i="0" u="none" strike="noStrike" kern="0" cap="none" spc="0" normalizeH="0" baseline="0" noProof="0" dirty="0">
                <a:ln w="0"/>
                <a:solidFill>
                  <a:srgbClr val="FF0000"/>
                </a:solidFill>
                <a:effectLst/>
                <a:uLnTx/>
                <a:uFillTx/>
                <a:latin typeface="微软雅黑" panose="020B0503020204020204" pitchFamily="34" charset="-122"/>
                <a:ea typeface="微软雅黑" panose="020B0503020204020204" pitchFamily="34" charset="-122"/>
                <a:cs typeface="+mn-ea"/>
              </a:endParaRPr>
            </a:p>
          </p:txBody>
        </p:sp>
        <p:sp>
          <p:nvSpPr>
            <p:cNvPr id="31" name="文本框 54"/>
            <p:cNvSpPr txBox="1"/>
            <p:nvPr/>
          </p:nvSpPr>
          <p:spPr>
            <a:xfrm>
              <a:off x="2087" y="6148"/>
              <a:ext cx="1725" cy="356"/>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rgbClr val="2C3766"/>
                  </a:solidFill>
                  <a:latin typeface="Calibri" panose="020F0502020204030204"/>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rgbClr val="2C3766"/>
                  </a:solidFill>
                  <a:latin typeface="Calibri" panose="020F0502020204030204"/>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rgbClr val="2C3766"/>
                  </a:solidFill>
                  <a:latin typeface="Calibri" panose="020F0502020204030204"/>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rgbClr val="2C3766"/>
                  </a:solidFill>
                  <a:latin typeface="Calibri" panose="020F0502020204030204"/>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rgbClr val="2C3766"/>
                  </a:solidFill>
                  <a:latin typeface="Calibri" panose="020F0502020204030204"/>
                  <a:ea typeface="+mn-ea"/>
                  <a:cs typeface="宋体" panose="02010600030101010101" pitchFamily="2" charset="-122"/>
                </a:defRPr>
              </a:lvl5pPr>
            </a:lstStyle>
            <a:p>
              <a:pPr marL="0" indent="0">
                <a:spcBef>
                  <a:spcPct val="0"/>
                </a:spcBef>
                <a:buFontTx/>
                <a:buNone/>
              </a:pPr>
              <a:r>
                <a:rPr lang="zh-CN" altLang="en-US" sz="1200" b="1" dirty="0">
                  <a:solidFill>
                    <a:srgbClr val="2C3766">
                      <a:lumMod val="60000"/>
                      <a:lumOff val="40000"/>
                    </a:srgbClr>
                  </a:solidFill>
                  <a:latin typeface="微软雅黑" panose="020B0503020204020204" pitchFamily="34" charset="-122"/>
                  <a:ea typeface="微软雅黑" panose="020B0503020204020204" pitchFamily="34" charset="-122"/>
                </a:rPr>
                <a:t>港口</a:t>
              </a:r>
            </a:p>
          </p:txBody>
        </p:sp>
        <p:sp>
          <p:nvSpPr>
            <p:cNvPr id="32" name="文本框 55"/>
            <p:cNvSpPr txBox="1"/>
            <p:nvPr/>
          </p:nvSpPr>
          <p:spPr>
            <a:xfrm>
              <a:off x="1732" y="6539"/>
              <a:ext cx="2928" cy="1013"/>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rgbClr val="2C3766"/>
                  </a:solidFill>
                  <a:latin typeface="Calibri" panose="020F0502020204030204"/>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rgbClr val="2C3766"/>
                  </a:solidFill>
                  <a:latin typeface="Calibri" panose="020F0502020204030204"/>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rgbClr val="2C3766"/>
                  </a:solidFill>
                  <a:latin typeface="Calibri" panose="020F0502020204030204"/>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rgbClr val="2C3766"/>
                  </a:solidFill>
                  <a:latin typeface="Calibri" panose="020F0502020204030204"/>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rgbClr val="2C3766"/>
                  </a:solidFill>
                  <a:latin typeface="Calibri" panose="020F0502020204030204"/>
                  <a:ea typeface="+mn-ea"/>
                  <a:cs typeface="宋体" panose="02010600030101010101" pitchFamily="2" charset="-122"/>
                </a:defRPr>
              </a:lvl5pPr>
            </a:lstStyle>
            <a:p>
              <a:pPr marL="0" indent="0">
                <a:spcBef>
                  <a:spcPct val="0"/>
                </a:spcBef>
                <a:buFontTx/>
                <a:buNone/>
              </a:pPr>
              <a:r>
                <a:rPr lang="en-US" altLang="zh-CN" sz="900" b="1" dirty="0">
                  <a:solidFill>
                    <a:srgbClr val="2C3766">
                      <a:lumMod val="60000"/>
                      <a:lumOff val="40000"/>
                    </a:srgbClr>
                  </a:solidFill>
                  <a:latin typeface="微软雅黑" panose="020B0503020204020204" pitchFamily="34" charset="-122"/>
                  <a:ea typeface="微软雅黑" panose="020B0503020204020204" pitchFamily="34" charset="-122"/>
                </a:rPr>
                <a:t>1. </a:t>
              </a:r>
              <a:r>
                <a:rPr lang="zh-CN" altLang="en-US" sz="900" b="1" dirty="0">
                  <a:solidFill>
                    <a:srgbClr val="2C3766">
                      <a:lumMod val="60000"/>
                      <a:lumOff val="40000"/>
                    </a:srgbClr>
                  </a:solidFill>
                  <a:latin typeface="微软雅黑" panose="020B0503020204020204" pitchFamily="34" charset="-122"/>
                  <a:ea typeface="微软雅黑" panose="020B0503020204020204" pitchFamily="34" charset="-122"/>
                </a:rPr>
                <a:t>尼日利亚莱基港项目 </a:t>
              </a:r>
              <a:endParaRPr lang="en-US" altLang="zh-CN" sz="900" b="1" dirty="0">
                <a:solidFill>
                  <a:srgbClr val="2C3766">
                    <a:lumMod val="60000"/>
                    <a:lumOff val="40000"/>
                  </a:srgbClr>
                </a:solidFill>
                <a:latin typeface="微软雅黑" panose="020B0503020204020204" pitchFamily="34" charset="-122"/>
                <a:ea typeface="微软雅黑" panose="020B0503020204020204" pitchFamily="34" charset="-122"/>
              </a:endParaRPr>
            </a:p>
            <a:p>
              <a:pPr marL="0" indent="0">
                <a:spcBef>
                  <a:spcPct val="0"/>
                </a:spcBef>
                <a:buFontTx/>
                <a:buNone/>
              </a:pPr>
              <a:r>
                <a:rPr lang="en-US" altLang="zh-CN" sz="900" b="1" dirty="0">
                  <a:solidFill>
                    <a:srgbClr val="2C3766">
                      <a:lumMod val="60000"/>
                      <a:lumOff val="40000"/>
                    </a:srgbClr>
                  </a:solidFill>
                  <a:latin typeface="微软雅黑" panose="020B0503020204020204" pitchFamily="34" charset="-122"/>
                  <a:ea typeface="微软雅黑" panose="020B0503020204020204" pitchFamily="34" charset="-122"/>
                </a:rPr>
                <a:t>2. </a:t>
              </a:r>
              <a:r>
                <a:rPr lang="zh-CN" altLang="en-US" sz="900" b="1" dirty="0">
                  <a:solidFill>
                    <a:srgbClr val="2C3766">
                      <a:lumMod val="60000"/>
                      <a:lumOff val="40000"/>
                    </a:srgbClr>
                  </a:solidFill>
                  <a:latin typeface="微软雅黑" panose="020B0503020204020204" pitchFamily="34" charset="-122"/>
                  <a:ea typeface="微软雅黑" panose="020B0503020204020204" pitchFamily="34" charset="-122"/>
                </a:rPr>
                <a:t>喀麦隆克里比深水港项目 </a:t>
              </a:r>
              <a:endParaRPr lang="en-US" altLang="zh-CN" sz="900" b="1" dirty="0">
                <a:solidFill>
                  <a:srgbClr val="2C3766">
                    <a:lumMod val="60000"/>
                    <a:lumOff val="40000"/>
                  </a:srgbClr>
                </a:solidFill>
                <a:latin typeface="微软雅黑" panose="020B0503020204020204" pitchFamily="34" charset="-122"/>
                <a:ea typeface="微软雅黑" panose="020B0503020204020204" pitchFamily="34" charset="-122"/>
              </a:endParaRPr>
            </a:p>
            <a:p>
              <a:pPr marL="0" indent="0">
                <a:spcBef>
                  <a:spcPct val="0"/>
                </a:spcBef>
                <a:buFontTx/>
                <a:buNone/>
              </a:pPr>
              <a:r>
                <a:rPr lang="en-US" altLang="zh-CN" sz="900" b="1" dirty="0">
                  <a:solidFill>
                    <a:srgbClr val="2C3766">
                      <a:lumMod val="60000"/>
                      <a:lumOff val="40000"/>
                    </a:srgbClr>
                  </a:solidFill>
                  <a:latin typeface="微软雅黑" panose="020B0503020204020204" pitchFamily="34" charset="-122"/>
                  <a:ea typeface="微软雅黑" panose="020B0503020204020204" pitchFamily="34" charset="-122"/>
                </a:rPr>
                <a:t>3. </a:t>
              </a:r>
              <a:r>
                <a:rPr lang="zh-CN" altLang="en-US" sz="900" b="1" dirty="0">
                  <a:solidFill>
                    <a:srgbClr val="2C3766">
                      <a:lumMod val="60000"/>
                      <a:lumOff val="40000"/>
                    </a:srgbClr>
                  </a:solidFill>
                  <a:latin typeface="微软雅黑" panose="020B0503020204020204" pitchFamily="34" charset="-122"/>
                  <a:ea typeface="微软雅黑" panose="020B0503020204020204" pitchFamily="34" charset="-122"/>
                </a:rPr>
                <a:t>苏丹牲畜码头项目</a:t>
              </a:r>
              <a:endParaRPr lang="en-US" altLang="zh-CN" sz="900" b="1" dirty="0">
                <a:solidFill>
                  <a:srgbClr val="2C3766">
                    <a:lumMod val="60000"/>
                    <a:lumOff val="40000"/>
                  </a:srgbClr>
                </a:solidFill>
                <a:latin typeface="微软雅黑" panose="020B0503020204020204" pitchFamily="34" charset="-122"/>
                <a:ea typeface="微软雅黑" panose="020B0503020204020204" pitchFamily="34" charset="-122"/>
              </a:endParaRPr>
            </a:p>
            <a:p>
              <a:pPr marL="0" indent="0">
                <a:spcBef>
                  <a:spcPct val="0"/>
                </a:spcBef>
                <a:buFontTx/>
                <a:buNone/>
              </a:pPr>
              <a:r>
                <a:rPr lang="en-US" altLang="zh-CN" sz="900" b="1" dirty="0">
                  <a:solidFill>
                    <a:srgbClr val="2C3766">
                      <a:lumMod val="60000"/>
                      <a:lumOff val="40000"/>
                    </a:srgbClr>
                  </a:solidFill>
                  <a:latin typeface="微软雅黑" panose="020B0503020204020204" pitchFamily="34" charset="-122"/>
                  <a:ea typeface="微软雅黑" panose="020B0503020204020204" pitchFamily="34" charset="-122"/>
                </a:rPr>
                <a:t>4. </a:t>
              </a:r>
              <a:r>
                <a:rPr lang="zh-CN" altLang="en-US" sz="900" b="1" dirty="0">
                  <a:solidFill>
                    <a:srgbClr val="2C3766">
                      <a:lumMod val="60000"/>
                      <a:lumOff val="40000"/>
                    </a:srgbClr>
                  </a:solidFill>
                  <a:latin typeface="微软雅黑" panose="020B0503020204020204" pitchFamily="34" charset="-122"/>
                  <a:ea typeface="微软雅黑" panose="020B0503020204020204" pitchFamily="34" charset="-122"/>
                </a:rPr>
                <a:t>重庆茄子溪码头项目</a:t>
              </a:r>
              <a:endParaRPr lang="en-US" altLang="zh-CN" sz="900" b="1" dirty="0">
                <a:solidFill>
                  <a:srgbClr val="2C3766">
                    <a:lumMod val="60000"/>
                    <a:lumOff val="40000"/>
                  </a:srgbClr>
                </a:solidFill>
                <a:latin typeface="微软雅黑" panose="020B0503020204020204" pitchFamily="34" charset="-122"/>
                <a:ea typeface="微软雅黑" panose="020B0503020204020204" pitchFamily="34" charset="-122"/>
              </a:endParaRPr>
            </a:p>
            <a:p>
              <a:pPr marL="0" indent="0">
                <a:spcBef>
                  <a:spcPct val="0"/>
                </a:spcBef>
                <a:buFontTx/>
                <a:buNone/>
              </a:pPr>
              <a:r>
                <a:rPr lang="en-US" altLang="zh-CN" sz="900" b="1" dirty="0">
                  <a:solidFill>
                    <a:srgbClr val="2C3766">
                      <a:lumMod val="60000"/>
                      <a:lumOff val="40000"/>
                    </a:srgbClr>
                  </a:solidFill>
                  <a:latin typeface="微软雅黑" panose="020B0503020204020204" pitchFamily="34" charset="-122"/>
                  <a:ea typeface="微软雅黑" panose="020B0503020204020204" pitchFamily="34" charset="-122"/>
                </a:rPr>
                <a:t>5. </a:t>
              </a:r>
              <a:r>
                <a:rPr lang="zh-CN" altLang="en-US" sz="900" b="1" dirty="0">
                  <a:solidFill>
                    <a:srgbClr val="2C3766">
                      <a:lumMod val="60000"/>
                      <a:lumOff val="40000"/>
                    </a:srgbClr>
                  </a:solidFill>
                  <a:latin typeface="微软雅黑" panose="020B0503020204020204" pitchFamily="34" charset="-122"/>
                  <a:ea typeface="微软雅黑" panose="020B0503020204020204" pitchFamily="34" charset="-122"/>
                </a:rPr>
                <a:t>泰国林查邦港项目</a:t>
              </a:r>
            </a:p>
          </p:txBody>
        </p:sp>
        <p:sp>
          <p:nvSpPr>
            <p:cNvPr id="33" name="流程图: 联系 42"/>
            <p:cNvSpPr/>
            <p:nvPr/>
          </p:nvSpPr>
          <p:spPr>
            <a:xfrm>
              <a:off x="4515" y="6229"/>
              <a:ext cx="250" cy="210"/>
            </a:xfrm>
            <a:prstGeom prst="flowChartConnector">
              <a:avLst/>
            </a:prstGeom>
            <a:gradFill>
              <a:gsLst>
                <a:gs pos="0">
                  <a:srgbClr val="012D86"/>
                </a:gs>
                <a:gs pos="100000">
                  <a:srgbClr val="0E2557"/>
                </a:gs>
              </a:gsLst>
              <a:lin ang="5400000" scaled="0"/>
            </a:gradFill>
            <a:ln w="6350" cap="flat" cmpd="sng" algn="ctr">
              <a:solidFill>
                <a:srgbClr val="00206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endParaRPr>
            </a:p>
          </p:txBody>
        </p:sp>
        <p:sp>
          <p:nvSpPr>
            <p:cNvPr id="34" name="文本框 57"/>
            <p:cNvSpPr txBox="1"/>
            <p:nvPr/>
          </p:nvSpPr>
          <p:spPr>
            <a:xfrm>
              <a:off x="4715" y="6148"/>
              <a:ext cx="1725" cy="356"/>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rgbClr val="2C3766"/>
                  </a:solidFill>
                  <a:latin typeface="Calibri" panose="020F0502020204030204"/>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rgbClr val="2C3766"/>
                  </a:solidFill>
                  <a:latin typeface="Calibri" panose="020F0502020204030204"/>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rgbClr val="2C3766"/>
                  </a:solidFill>
                  <a:latin typeface="Calibri" panose="020F0502020204030204"/>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rgbClr val="2C3766"/>
                  </a:solidFill>
                  <a:latin typeface="Calibri" panose="020F0502020204030204"/>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rgbClr val="2C3766"/>
                  </a:solidFill>
                  <a:latin typeface="Calibri" panose="020F0502020204030204"/>
                  <a:ea typeface="+mn-ea"/>
                  <a:cs typeface="宋体" panose="02010600030101010101" pitchFamily="2" charset="-122"/>
                </a:defRPr>
              </a:lvl5pPr>
            </a:lstStyle>
            <a:p>
              <a:pPr marL="0" indent="0">
                <a:spcBef>
                  <a:spcPct val="0"/>
                </a:spcBef>
                <a:buFontTx/>
                <a:buNone/>
              </a:pPr>
              <a:r>
                <a:rPr lang="zh-CN" altLang="en-US" sz="1200" b="1" dirty="0">
                  <a:solidFill>
                    <a:srgbClr val="002060"/>
                  </a:solidFill>
                  <a:latin typeface="微软雅黑" panose="020B0503020204020204" pitchFamily="34" charset="-122"/>
                  <a:ea typeface="微软雅黑" panose="020B0503020204020204" pitchFamily="34" charset="-122"/>
                </a:rPr>
                <a:t>城市综合开发</a:t>
              </a:r>
            </a:p>
          </p:txBody>
        </p:sp>
        <p:sp>
          <p:nvSpPr>
            <p:cNvPr id="35" name="文本框 58"/>
            <p:cNvSpPr txBox="1"/>
            <p:nvPr/>
          </p:nvSpPr>
          <p:spPr>
            <a:xfrm>
              <a:off x="4390" y="6539"/>
              <a:ext cx="2927" cy="1371"/>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rgbClr val="2C3766"/>
                  </a:solidFill>
                  <a:latin typeface="Calibri" panose="020F0502020204030204"/>
                  <a:ea typeface="+mn-ea"/>
                  <a:cs typeface="宋体" panose="0201060003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rgbClr val="2C3766"/>
                  </a:solidFill>
                  <a:latin typeface="Calibri" panose="020F0502020204030204"/>
                  <a:ea typeface="+mn-ea"/>
                  <a:cs typeface="宋体" panose="0201060003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rgbClr val="2C3766"/>
                  </a:solidFill>
                  <a:latin typeface="Calibri" panose="020F0502020204030204"/>
                  <a:ea typeface="+mn-ea"/>
                  <a:cs typeface="宋体" panose="0201060003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rgbClr val="2C3766"/>
                  </a:solidFill>
                  <a:latin typeface="Calibri" panose="020F0502020204030204"/>
                  <a:ea typeface="+mn-ea"/>
                  <a:cs typeface="宋体" panose="0201060003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rgbClr val="2C3766"/>
                  </a:solidFill>
                  <a:latin typeface="Calibri" panose="020F0502020204030204"/>
                  <a:ea typeface="+mn-ea"/>
                  <a:cs typeface="宋体" panose="02010600030101010101" pitchFamily="2" charset="-122"/>
                </a:defRPr>
              </a:lvl5pPr>
            </a:lstStyle>
            <a:p>
              <a:pPr marL="0" indent="0">
                <a:spcBef>
                  <a:spcPct val="0"/>
                </a:spcBef>
                <a:buFontTx/>
                <a:buNone/>
              </a:pPr>
              <a:r>
                <a:rPr lang="en-US" altLang="zh-CN" sz="900" b="1" dirty="0">
                  <a:solidFill>
                    <a:srgbClr val="002060"/>
                  </a:solidFill>
                  <a:latin typeface="微软雅黑" panose="020B0503020204020204" pitchFamily="34" charset="-122"/>
                  <a:ea typeface="微软雅黑" panose="020B0503020204020204" pitchFamily="34" charset="-122"/>
                </a:rPr>
                <a:t>1. </a:t>
              </a:r>
              <a:r>
                <a:rPr lang="zh-CN" altLang="en-US" sz="900" b="1" dirty="0">
                  <a:solidFill>
                    <a:srgbClr val="002060"/>
                  </a:solidFill>
                  <a:latin typeface="微软雅黑" panose="020B0503020204020204" pitchFamily="34" charset="-122"/>
                  <a:ea typeface="微软雅黑" panose="020B0503020204020204" pitchFamily="34" charset="-122"/>
                </a:rPr>
                <a:t>美国宏大广场项目 </a:t>
              </a:r>
              <a:endParaRPr lang="en-US" altLang="zh-CN" sz="900" b="1" dirty="0">
                <a:solidFill>
                  <a:srgbClr val="002060"/>
                </a:solidFill>
                <a:latin typeface="微软雅黑" panose="020B0503020204020204" pitchFamily="34" charset="-122"/>
                <a:ea typeface="微软雅黑" panose="020B0503020204020204" pitchFamily="34" charset="-122"/>
              </a:endParaRPr>
            </a:p>
            <a:p>
              <a:pPr marL="0" indent="0">
                <a:spcBef>
                  <a:spcPct val="0"/>
                </a:spcBef>
                <a:buFontTx/>
                <a:buNone/>
              </a:pPr>
              <a:r>
                <a:rPr lang="en-US" altLang="zh-CN" sz="900" b="1" dirty="0">
                  <a:solidFill>
                    <a:srgbClr val="002060"/>
                  </a:solidFill>
                  <a:latin typeface="微软雅黑" panose="020B0503020204020204" pitchFamily="34" charset="-122"/>
                  <a:ea typeface="微软雅黑" panose="020B0503020204020204" pitchFamily="34" charset="-122"/>
                </a:rPr>
                <a:t>2. </a:t>
              </a:r>
              <a:r>
                <a:rPr lang="zh-CN" altLang="en-US" sz="900" b="1" dirty="0">
                  <a:solidFill>
                    <a:srgbClr val="002060"/>
                  </a:solidFill>
                  <a:latin typeface="微软雅黑" panose="020B0503020204020204" pitchFamily="34" charset="-122"/>
                  <a:ea typeface="微软雅黑" panose="020B0503020204020204" pitchFamily="34" charset="-122"/>
                </a:rPr>
                <a:t>印尼雅加达房地产开发项目  </a:t>
              </a:r>
              <a:endParaRPr lang="en-US" altLang="zh-CN" sz="900" b="1" dirty="0">
                <a:solidFill>
                  <a:srgbClr val="002060"/>
                </a:solidFill>
                <a:latin typeface="微软雅黑" panose="020B0503020204020204" pitchFamily="34" charset="-122"/>
                <a:ea typeface="微软雅黑" panose="020B0503020204020204" pitchFamily="34" charset="-122"/>
              </a:endParaRPr>
            </a:p>
            <a:p>
              <a:pPr marL="0" indent="0">
                <a:spcBef>
                  <a:spcPct val="0"/>
                </a:spcBef>
                <a:buFontTx/>
                <a:buNone/>
              </a:pPr>
              <a:r>
                <a:rPr lang="en-US" altLang="zh-CN" sz="900" b="1" dirty="0">
                  <a:solidFill>
                    <a:srgbClr val="002060"/>
                  </a:solidFill>
                  <a:latin typeface="微软雅黑" panose="020B0503020204020204" pitchFamily="34" charset="-122"/>
                  <a:ea typeface="微软雅黑" panose="020B0503020204020204" pitchFamily="34" charset="-122"/>
                </a:rPr>
                <a:t>3. </a:t>
              </a:r>
              <a:r>
                <a:rPr lang="zh-CN" altLang="en-US" sz="900" b="1" dirty="0">
                  <a:solidFill>
                    <a:srgbClr val="002060"/>
                  </a:solidFill>
                  <a:latin typeface="微软雅黑" panose="020B0503020204020204" pitchFamily="34" charset="-122"/>
                  <a:ea typeface="微软雅黑" panose="020B0503020204020204" pitchFamily="34" charset="-122"/>
                </a:rPr>
                <a:t>孟加拉工业园区项目 </a:t>
              </a:r>
              <a:endParaRPr lang="en-US" altLang="zh-CN" sz="900" b="1" dirty="0">
                <a:solidFill>
                  <a:srgbClr val="002060"/>
                </a:solidFill>
                <a:latin typeface="微软雅黑" panose="020B0503020204020204" pitchFamily="34" charset="-122"/>
                <a:ea typeface="微软雅黑" panose="020B0503020204020204" pitchFamily="34" charset="-122"/>
              </a:endParaRPr>
            </a:p>
            <a:p>
              <a:pPr marL="0" indent="0">
                <a:spcBef>
                  <a:spcPct val="0"/>
                </a:spcBef>
                <a:buFontTx/>
                <a:buNone/>
              </a:pPr>
              <a:r>
                <a:rPr lang="en-US" altLang="zh-CN" sz="900" b="1" dirty="0">
                  <a:solidFill>
                    <a:srgbClr val="002060"/>
                  </a:solidFill>
                  <a:latin typeface="微软雅黑" panose="020B0503020204020204" pitchFamily="34" charset="-122"/>
                  <a:ea typeface="微软雅黑" panose="020B0503020204020204" pitchFamily="34" charset="-122"/>
                </a:rPr>
                <a:t>4. </a:t>
              </a:r>
              <a:r>
                <a:rPr lang="zh-CN" altLang="en-US" sz="900" b="1" dirty="0">
                  <a:solidFill>
                    <a:srgbClr val="002060"/>
                  </a:solidFill>
                  <a:latin typeface="微软雅黑" panose="020B0503020204020204" pitchFamily="34" charset="-122"/>
                  <a:ea typeface="微软雅黑" panose="020B0503020204020204" pitchFamily="34" charset="-122"/>
                </a:rPr>
                <a:t>马尔代夫酒店项目</a:t>
              </a:r>
              <a:endParaRPr lang="en-US" altLang="zh-CN" sz="900" b="1" dirty="0">
                <a:solidFill>
                  <a:srgbClr val="002060"/>
                </a:solidFill>
                <a:latin typeface="微软雅黑" panose="020B0503020204020204" pitchFamily="34" charset="-122"/>
                <a:ea typeface="微软雅黑" panose="020B0503020204020204" pitchFamily="34" charset="-122"/>
              </a:endParaRPr>
            </a:p>
            <a:p>
              <a:pPr marL="0" indent="0">
                <a:spcBef>
                  <a:spcPct val="0"/>
                </a:spcBef>
                <a:buFontTx/>
                <a:buNone/>
              </a:pPr>
              <a:r>
                <a:rPr lang="en-US" altLang="zh-CN" sz="900" b="1" dirty="0">
                  <a:solidFill>
                    <a:srgbClr val="002060"/>
                  </a:solidFill>
                  <a:latin typeface="微软雅黑" panose="020B0503020204020204" pitchFamily="34" charset="-122"/>
                  <a:ea typeface="微软雅黑" panose="020B0503020204020204" pitchFamily="34" charset="-122"/>
                </a:rPr>
                <a:t>5. </a:t>
              </a:r>
              <a:r>
                <a:rPr lang="zh-CN" altLang="en-US" sz="900" b="1" dirty="0">
                  <a:solidFill>
                    <a:srgbClr val="002060"/>
                  </a:solidFill>
                  <a:latin typeface="微软雅黑" panose="020B0503020204020204" pitchFamily="34" charset="-122"/>
                  <a:ea typeface="微软雅黑" panose="020B0503020204020204" pitchFamily="34" charset="-122"/>
                </a:rPr>
                <a:t>马来西亚</a:t>
              </a:r>
              <a:r>
                <a:rPr lang="en-US" altLang="zh-CN" sz="900" b="1" dirty="0">
                  <a:solidFill>
                    <a:srgbClr val="002060"/>
                  </a:solidFill>
                  <a:latin typeface="微软雅黑" panose="020B0503020204020204" pitchFamily="34" charset="-122"/>
                  <a:ea typeface="微软雅黑" panose="020B0503020204020204" pitchFamily="34" charset="-122"/>
                </a:rPr>
                <a:t>TRX</a:t>
              </a:r>
              <a:r>
                <a:rPr lang="zh-CN" altLang="en-US" sz="900" b="1" dirty="0">
                  <a:solidFill>
                    <a:srgbClr val="002060"/>
                  </a:solidFill>
                  <a:latin typeface="微软雅黑" panose="020B0503020204020204" pitchFamily="34" charset="-122"/>
                  <a:ea typeface="微软雅黑" panose="020B0503020204020204" pitchFamily="34" charset="-122"/>
                </a:rPr>
                <a:t>公寓开发项目</a:t>
              </a:r>
              <a:endParaRPr lang="en-US" altLang="zh-CN" sz="900" b="1" dirty="0">
                <a:solidFill>
                  <a:srgbClr val="002060"/>
                </a:solidFill>
                <a:latin typeface="微软雅黑" panose="020B0503020204020204" pitchFamily="34" charset="-122"/>
                <a:ea typeface="微软雅黑" panose="020B0503020204020204" pitchFamily="34" charset="-122"/>
              </a:endParaRPr>
            </a:p>
            <a:p>
              <a:pPr marL="0" indent="0">
                <a:spcBef>
                  <a:spcPct val="0"/>
                </a:spcBef>
                <a:buFontTx/>
                <a:buNone/>
              </a:pPr>
              <a:r>
                <a:rPr lang="en-US" altLang="zh-CN" sz="900" b="1" dirty="0">
                  <a:solidFill>
                    <a:srgbClr val="002060"/>
                  </a:solidFill>
                  <a:latin typeface="微软雅黑" panose="020B0503020204020204" pitchFamily="34" charset="-122"/>
                  <a:ea typeface="微软雅黑" panose="020B0503020204020204" pitchFamily="34" charset="-122"/>
                </a:rPr>
                <a:t>6. </a:t>
              </a:r>
              <a:r>
                <a:rPr lang="zh-CN" altLang="en-US" sz="900" b="1" dirty="0">
                  <a:solidFill>
                    <a:srgbClr val="002060"/>
                  </a:solidFill>
                  <a:latin typeface="微软雅黑" panose="020B0503020204020204" pitchFamily="34" charset="-122"/>
                  <a:ea typeface="微软雅黑" panose="020B0503020204020204" pitchFamily="34" charset="-122"/>
                </a:rPr>
                <a:t>科伦坡临港公寓项目</a:t>
              </a:r>
              <a:endParaRPr lang="en-US" altLang="zh-CN" sz="900" b="1" dirty="0">
                <a:solidFill>
                  <a:srgbClr val="002060"/>
                </a:solidFill>
                <a:latin typeface="微软雅黑" panose="020B0503020204020204" pitchFamily="34" charset="-122"/>
                <a:ea typeface="微软雅黑" panose="020B0503020204020204" pitchFamily="34" charset="-122"/>
              </a:endParaRPr>
            </a:p>
            <a:p>
              <a:pPr marL="0" indent="0">
                <a:spcBef>
                  <a:spcPct val="0"/>
                </a:spcBef>
                <a:buFont typeface="Arial" panose="020B0604020202020204" pitchFamily="34" charset="0"/>
                <a:buNone/>
              </a:pPr>
              <a:r>
                <a:rPr lang="en-US" altLang="zh-CN" sz="900" b="1" dirty="0">
                  <a:solidFill>
                    <a:srgbClr val="002060"/>
                  </a:solidFill>
                  <a:latin typeface="微软雅黑" panose="020B0503020204020204" pitchFamily="34" charset="-122"/>
                  <a:ea typeface="微软雅黑" panose="020B0503020204020204" pitchFamily="34" charset="-122"/>
                </a:rPr>
                <a:t>7. </a:t>
              </a:r>
              <a:r>
                <a:rPr lang="zh-CN" altLang="en-US" sz="900" b="1" dirty="0">
                  <a:solidFill>
                    <a:srgbClr val="002060"/>
                  </a:solidFill>
                  <a:latin typeface="微软雅黑" panose="020B0503020204020204" pitchFamily="34" charset="-122"/>
                  <a:ea typeface="微软雅黑" panose="020B0503020204020204" pitchFamily="34" charset="-122"/>
                </a:rPr>
                <a:t>科伦坡港口城项目</a:t>
              </a:r>
            </a:p>
          </p:txBody>
        </p:sp>
        <p:sp>
          <p:nvSpPr>
            <p:cNvPr id="36" name="流程图: 联系 45"/>
            <p:cNvSpPr/>
            <p:nvPr/>
          </p:nvSpPr>
          <p:spPr>
            <a:xfrm>
              <a:off x="7302" y="6229"/>
              <a:ext cx="250" cy="210"/>
            </a:xfrm>
            <a:prstGeom prst="flowChartConnector">
              <a:avLst/>
            </a:prstGeom>
            <a:solidFill>
              <a:srgbClr val="00B050"/>
            </a:solidFill>
            <a:ln w="6350" cap="flat" cmpd="sng" algn="ctr">
              <a:solidFill>
                <a:srgbClr val="00B05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700" b="0" i="0" u="none" strike="noStrike" kern="0" cap="none" spc="0" normalizeH="0" baseline="0" noProof="0" dirty="0">
                <a:ln w="0"/>
                <a:solidFill>
                  <a:srgbClr val="FFC000"/>
                </a:solidFill>
                <a:effectLst/>
                <a:uLnTx/>
                <a:uFillTx/>
                <a:latin typeface="微软雅黑" panose="020B0503020204020204" pitchFamily="34" charset="-122"/>
                <a:ea typeface="微软雅黑" panose="020B0503020204020204" pitchFamily="34" charset="-122"/>
                <a:cs typeface="+mn-ea"/>
              </a:endParaRPr>
            </a:p>
          </p:txBody>
        </p:sp>
        <p:sp>
          <p:nvSpPr>
            <p:cNvPr id="37" name="文本框 36"/>
            <p:cNvSpPr txBox="1"/>
            <p:nvPr/>
          </p:nvSpPr>
          <p:spPr>
            <a:xfrm>
              <a:off x="7503" y="6148"/>
              <a:ext cx="1725" cy="356"/>
            </a:xfrm>
            <a:prstGeom prst="rect">
              <a:avLst/>
            </a:prstGeom>
            <a:noFill/>
          </p:spPr>
          <p:txBody>
            <a:bodyPr>
              <a:spAutoFit/>
            </a:bodyPr>
            <a:lstStyle/>
            <a:p>
              <a:pPr>
                <a:defRPr/>
              </a:pPr>
              <a:r>
                <a:rPr lang="zh-CN" altLang="en-US" sz="1200" b="1" dirty="0">
                  <a:solidFill>
                    <a:srgbClr val="00B050"/>
                  </a:solidFill>
                  <a:latin typeface="微软雅黑" panose="020B0503020204020204" pitchFamily="34" charset="-122"/>
                  <a:ea typeface="微软雅黑" panose="020B0503020204020204" pitchFamily="34" charset="-122"/>
                </a:rPr>
                <a:t>电力</a:t>
              </a:r>
            </a:p>
          </p:txBody>
        </p:sp>
        <p:sp>
          <p:nvSpPr>
            <p:cNvPr id="38" name="文本框 37"/>
            <p:cNvSpPr txBox="1"/>
            <p:nvPr/>
          </p:nvSpPr>
          <p:spPr>
            <a:xfrm>
              <a:off x="7162" y="6539"/>
              <a:ext cx="2930" cy="655"/>
            </a:xfrm>
            <a:prstGeom prst="rect">
              <a:avLst/>
            </a:prstGeom>
            <a:noFill/>
          </p:spPr>
          <p:txBody>
            <a:bodyPr>
              <a:spAutoFit/>
            </a:bodyPr>
            <a:lstStyle/>
            <a:p>
              <a:pPr>
                <a:defRPr/>
              </a:pPr>
              <a:r>
                <a:rPr lang="en-US" altLang="zh-CN" sz="900" b="1" dirty="0">
                  <a:solidFill>
                    <a:srgbClr val="00B050"/>
                  </a:solidFill>
                  <a:latin typeface="微软雅黑" panose="020B0503020204020204" pitchFamily="34" charset="-122"/>
                  <a:ea typeface="微软雅黑" panose="020B0503020204020204" pitchFamily="34" charset="-122"/>
                </a:rPr>
                <a:t>1. </a:t>
              </a:r>
              <a:r>
                <a:rPr lang="zh-CN" altLang="en-US" sz="900" b="1" dirty="0">
                  <a:solidFill>
                    <a:srgbClr val="00B050"/>
                  </a:solidFill>
                  <a:latin typeface="微软雅黑" panose="020B0503020204020204" pitchFamily="34" charset="-122"/>
                  <a:ea typeface="微软雅黑" panose="020B0503020204020204" pitchFamily="34" charset="-122"/>
                </a:rPr>
                <a:t>尼泊尔三金考拉水电站</a:t>
              </a:r>
              <a:endParaRPr lang="en-US" altLang="zh-CN" sz="900" b="1" dirty="0">
                <a:solidFill>
                  <a:srgbClr val="00B050"/>
                </a:solidFill>
                <a:latin typeface="微软雅黑" panose="020B0503020204020204" pitchFamily="34" charset="-122"/>
                <a:ea typeface="微软雅黑" panose="020B0503020204020204" pitchFamily="34" charset="-122"/>
              </a:endParaRPr>
            </a:p>
            <a:p>
              <a:pPr>
                <a:defRPr/>
              </a:pPr>
              <a:r>
                <a:rPr lang="en-US" altLang="zh-CN" sz="900" b="1" dirty="0">
                  <a:solidFill>
                    <a:srgbClr val="00B050"/>
                  </a:solidFill>
                  <a:latin typeface="微软雅黑" panose="020B0503020204020204" pitchFamily="34" charset="-122"/>
                  <a:ea typeface="微软雅黑" panose="020B0503020204020204" pitchFamily="34" charset="-122"/>
                </a:rPr>
                <a:t>2. </a:t>
              </a:r>
              <a:r>
                <a:rPr lang="zh-CN" altLang="en-US" sz="900" b="1" dirty="0">
                  <a:solidFill>
                    <a:srgbClr val="00B050"/>
                  </a:solidFill>
                  <a:latin typeface="微软雅黑" panose="020B0503020204020204" pitchFamily="34" charset="-122"/>
                  <a:ea typeface="微软雅黑" panose="020B0503020204020204" pitchFamily="34" charset="-122"/>
                </a:rPr>
                <a:t>以色列燃气电站</a:t>
              </a:r>
              <a:endParaRPr lang="en-US" altLang="zh-CN" sz="900" b="1" dirty="0">
                <a:solidFill>
                  <a:srgbClr val="00B050"/>
                </a:solidFill>
                <a:latin typeface="微软雅黑" panose="020B0503020204020204" pitchFamily="34" charset="-122"/>
                <a:ea typeface="微软雅黑" panose="020B0503020204020204" pitchFamily="34" charset="-122"/>
              </a:endParaRPr>
            </a:p>
            <a:p>
              <a:pPr>
                <a:defRPr/>
              </a:pPr>
              <a:r>
                <a:rPr lang="en-US" altLang="zh-CN" sz="900" b="1" dirty="0">
                  <a:solidFill>
                    <a:srgbClr val="00B050"/>
                  </a:solidFill>
                  <a:latin typeface="微软雅黑" panose="020B0503020204020204" pitchFamily="34" charset="-122"/>
                  <a:ea typeface="微软雅黑" panose="020B0503020204020204" pitchFamily="34" charset="-122"/>
                </a:rPr>
                <a:t>3.</a:t>
              </a:r>
              <a:r>
                <a:rPr lang="zh-CN" altLang="en-US" sz="900" b="1" dirty="0">
                  <a:solidFill>
                    <a:srgbClr val="00B050"/>
                  </a:solidFill>
                  <a:latin typeface="微软雅黑" panose="020B0503020204020204" pitchFamily="34" charset="-122"/>
                  <a:ea typeface="微软雅黑" panose="020B0503020204020204" pitchFamily="34" charset="-122"/>
                </a:rPr>
                <a:t> 孟加拉风电项目</a:t>
              </a:r>
            </a:p>
          </p:txBody>
        </p:sp>
        <p:sp>
          <p:nvSpPr>
            <p:cNvPr id="39" name="流程图: 联系 48"/>
            <p:cNvSpPr/>
            <p:nvPr/>
          </p:nvSpPr>
          <p:spPr>
            <a:xfrm>
              <a:off x="9752" y="6229"/>
              <a:ext cx="248" cy="210"/>
            </a:xfrm>
            <a:prstGeom prst="flowChartConnector">
              <a:avLst/>
            </a:prstGeom>
            <a:solidFill>
              <a:sysClr val="window" lastClr="FFFFFF">
                <a:lumMod val="50000"/>
              </a:sysClr>
            </a:solidFill>
            <a:ln w="6350" cap="flat" cmpd="sng" algn="ctr">
              <a:solidFill>
                <a:sysClr val="window" lastClr="FFFFFF">
                  <a:lumMod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700" b="0" i="0" u="none" strike="noStrike" kern="0" cap="none" spc="0" normalizeH="0" baseline="0" noProof="0" dirty="0">
                <a:ln w="0"/>
                <a:solidFill>
                  <a:prstClr val="white">
                    <a:lumMod val="50000"/>
                  </a:prstClr>
                </a:solidFill>
                <a:effectLst/>
                <a:uLnTx/>
                <a:uFillTx/>
                <a:latin typeface="微软雅黑" panose="020B0503020204020204" pitchFamily="34" charset="-122"/>
                <a:ea typeface="微软雅黑" panose="020B0503020204020204" pitchFamily="34" charset="-122"/>
                <a:cs typeface="+mn-ea"/>
              </a:endParaRPr>
            </a:p>
          </p:txBody>
        </p:sp>
        <p:sp>
          <p:nvSpPr>
            <p:cNvPr id="40" name="椭圆 39"/>
            <p:cNvSpPr/>
            <p:nvPr/>
          </p:nvSpPr>
          <p:spPr>
            <a:xfrm>
              <a:off x="8936" y="2189"/>
              <a:ext cx="1742" cy="1636"/>
            </a:xfrm>
            <a:prstGeom prst="ellipse">
              <a:avLst/>
            </a:prstGeom>
            <a:solidFill>
              <a:srgbClr val="E4C244">
                <a:lumMod val="60000"/>
                <a:lumOff val="40000"/>
                <a:alpha val="33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ea"/>
              </a:endParaRPr>
            </a:p>
          </p:txBody>
        </p:sp>
        <p:sp>
          <p:nvSpPr>
            <p:cNvPr id="41" name="文本框 40"/>
            <p:cNvSpPr txBox="1"/>
            <p:nvPr/>
          </p:nvSpPr>
          <p:spPr>
            <a:xfrm>
              <a:off x="9950" y="6148"/>
              <a:ext cx="1725" cy="356"/>
            </a:xfrm>
            <a:prstGeom prst="rect">
              <a:avLst/>
            </a:prstGeom>
            <a:noFill/>
          </p:spPr>
          <p:txBody>
            <a:bodyPr>
              <a:spAutoFit/>
            </a:bodyPr>
            <a:lstStyle/>
            <a:p>
              <a:pPr>
                <a:defRPr/>
              </a:pPr>
              <a:r>
                <a:rPr lang="zh-CN" altLang="en-US" sz="1200" b="1" dirty="0">
                  <a:solidFill>
                    <a:prstClr val="white">
                      <a:lumMod val="50000"/>
                    </a:prstClr>
                  </a:solidFill>
                  <a:latin typeface="微软雅黑" panose="020B0503020204020204" pitchFamily="34" charset="-122"/>
                  <a:ea typeface="微软雅黑" panose="020B0503020204020204" pitchFamily="34" charset="-122"/>
                </a:rPr>
                <a:t>基础设施</a:t>
              </a:r>
            </a:p>
          </p:txBody>
        </p:sp>
        <p:sp>
          <p:nvSpPr>
            <p:cNvPr id="42" name="文本框 41"/>
            <p:cNvSpPr txBox="1"/>
            <p:nvPr/>
          </p:nvSpPr>
          <p:spPr>
            <a:xfrm>
              <a:off x="9627" y="6539"/>
              <a:ext cx="2928" cy="1013"/>
            </a:xfrm>
            <a:prstGeom prst="rect">
              <a:avLst/>
            </a:prstGeom>
            <a:noFill/>
          </p:spPr>
          <p:txBody>
            <a:bodyPr>
              <a:spAutoFit/>
            </a:bodyPr>
            <a:lstStyle/>
            <a:p>
              <a:pPr>
                <a:defRPr/>
              </a:pPr>
              <a:r>
                <a:rPr lang="en-US" altLang="zh-CN" sz="900" b="1" dirty="0">
                  <a:solidFill>
                    <a:prstClr val="white">
                      <a:lumMod val="50000"/>
                    </a:prstClr>
                  </a:solidFill>
                  <a:latin typeface="微软雅黑" panose="020B0503020204020204" pitchFamily="34" charset="-122"/>
                  <a:ea typeface="微软雅黑" panose="020B0503020204020204" pitchFamily="34" charset="-122"/>
                </a:rPr>
                <a:t>1. </a:t>
              </a:r>
              <a:r>
                <a:rPr lang="zh-CN" altLang="en-US" sz="900" b="1" dirty="0">
                  <a:solidFill>
                    <a:prstClr val="white">
                      <a:lumMod val="50000"/>
                    </a:prstClr>
                  </a:solidFill>
                  <a:latin typeface="微软雅黑" panose="020B0503020204020204" pitchFamily="34" charset="-122"/>
                  <a:ea typeface="微软雅黑" panose="020B0503020204020204" pitchFamily="34" charset="-122"/>
                </a:rPr>
                <a:t>牙买加南北高速公路项目</a:t>
              </a:r>
              <a:endParaRPr lang="en-US" altLang="zh-CN" sz="900" b="1" dirty="0">
                <a:solidFill>
                  <a:prstClr val="white">
                    <a:lumMod val="50000"/>
                  </a:prstClr>
                </a:solidFill>
                <a:latin typeface="微软雅黑" panose="020B0503020204020204" pitchFamily="34" charset="-122"/>
                <a:ea typeface="微软雅黑" panose="020B0503020204020204" pitchFamily="34" charset="-122"/>
              </a:endParaRPr>
            </a:p>
            <a:p>
              <a:pPr>
                <a:defRPr/>
              </a:pPr>
              <a:r>
                <a:rPr lang="en-US" altLang="zh-CN" sz="900" b="1" dirty="0">
                  <a:solidFill>
                    <a:prstClr val="white">
                      <a:lumMod val="50000"/>
                    </a:prstClr>
                  </a:solidFill>
                  <a:latin typeface="微软雅黑" panose="020B0503020204020204" pitchFamily="34" charset="-122"/>
                  <a:ea typeface="微软雅黑" panose="020B0503020204020204" pitchFamily="34" charset="-122"/>
                </a:rPr>
                <a:t>2. </a:t>
              </a:r>
              <a:r>
                <a:rPr lang="zh-CN" altLang="en-US" sz="900" b="1" dirty="0">
                  <a:solidFill>
                    <a:prstClr val="white">
                      <a:lumMod val="50000"/>
                    </a:prstClr>
                  </a:solidFill>
                  <a:latin typeface="微软雅黑" panose="020B0503020204020204" pitchFamily="34" charset="-122"/>
                  <a:ea typeface="微软雅黑" panose="020B0503020204020204" pitchFamily="34" charset="-122"/>
                </a:rPr>
                <a:t>哥伦比亚</a:t>
              </a:r>
              <a:r>
                <a:rPr lang="en-US" altLang="zh-CN" sz="900" b="1" dirty="0">
                  <a:solidFill>
                    <a:prstClr val="white">
                      <a:lumMod val="50000"/>
                    </a:prstClr>
                  </a:solidFill>
                  <a:latin typeface="微软雅黑" panose="020B0503020204020204" pitchFamily="34" charset="-122"/>
                  <a:ea typeface="微软雅黑" panose="020B0503020204020204" pitchFamily="34" charset="-122"/>
                </a:rPr>
                <a:t>Mar2</a:t>
              </a:r>
              <a:r>
                <a:rPr lang="zh-CN" altLang="en-US" sz="900" b="1" dirty="0">
                  <a:solidFill>
                    <a:prstClr val="white">
                      <a:lumMod val="50000"/>
                    </a:prstClr>
                  </a:solidFill>
                  <a:latin typeface="微软雅黑" panose="020B0503020204020204" pitchFamily="34" charset="-122"/>
                  <a:ea typeface="微软雅黑" panose="020B0503020204020204" pitchFamily="34" charset="-122"/>
                </a:rPr>
                <a:t>公路项目</a:t>
              </a:r>
              <a:endParaRPr lang="en-US" altLang="zh-CN" sz="900" b="1" dirty="0">
                <a:solidFill>
                  <a:prstClr val="white">
                    <a:lumMod val="50000"/>
                  </a:prstClr>
                </a:solidFill>
                <a:latin typeface="微软雅黑" panose="020B0503020204020204" pitchFamily="34" charset="-122"/>
                <a:ea typeface="微软雅黑" panose="020B0503020204020204" pitchFamily="34" charset="-122"/>
              </a:endParaRPr>
            </a:p>
            <a:p>
              <a:pPr>
                <a:defRPr/>
              </a:pPr>
              <a:r>
                <a:rPr lang="en-US" altLang="zh-CN" sz="900" b="1" dirty="0">
                  <a:solidFill>
                    <a:prstClr val="white">
                      <a:lumMod val="50000"/>
                    </a:prstClr>
                  </a:solidFill>
                  <a:latin typeface="微软雅黑" panose="020B0503020204020204" pitchFamily="34" charset="-122"/>
                  <a:ea typeface="微软雅黑" panose="020B0503020204020204" pitchFamily="34" charset="-122"/>
                </a:rPr>
                <a:t>3. </a:t>
              </a:r>
              <a:r>
                <a:rPr lang="zh-CN" altLang="en-US" sz="900" b="1" dirty="0">
                  <a:solidFill>
                    <a:prstClr val="white">
                      <a:lumMod val="50000"/>
                    </a:prstClr>
                  </a:solidFill>
                  <a:latin typeface="微软雅黑" panose="020B0503020204020204" pitchFamily="34" charset="-122"/>
                  <a:ea typeface="微软雅黑" panose="020B0503020204020204" pitchFamily="34" charset="-122"/>
                </a:rPr>
                <a:t>智利佩托尔卡水资源项目</a:t>
              </a:r>
              <a:endParaRPr lang="en-US" altLang="zh-CN" sz="900" b="1" dirty="0">
                <a:solidFill>
                  <a:prstClr val="white">
                    <a:lumMod val="50000"/>
                  </a:prstClr>
                </a:solidFill>
                <a:latin typeface="微软雅黑" panose="020B0503020204020204" pitchFamily="34" charset="-122"/>
                <a:ea typeface="微软雅黑" panose="020B0503020204020204" pitchFamily="34" charset="-122"/>
              </a:endParaRPr>
            </a:p>
            <a:p>
              <a:pPr>
                <a:defRPr/>
              </a:pPr>
              <a:r>
                <a:rPr lang="en-US" altLang="zh-CN" sz="900" b="1" dirty="0">
                  <a:solidFill>
                    <a:prstClr val="white">
                      <a:lumMod val="50000"/>
                    </a:prstClr>
                  </a:solidFill>
                  <a:latin typeface="微软雅黑" panose="020B0503020204020204" pitchFamily="34" charset="-122"/>
                  <a:ea typeface="微软雅黑" panose="020B0503020204020204" pitchFamily="34" charset="-122"/>
                </a:rPr>
                <a:t>4. </a:t>
              </a:r>
              <a:r>
                <a:rPr lang="zh-CN" altLang="en-US" sz="900" b="1" dirty="0">
                  <a:solidFill>
                    <a:prstClr val="white">
                      <a:lumMod val="50000"/>
                    </a:prstClr>
                  </a:solidFill>
                  <a:latin typeface="微软雅黑" panose="020B0503020204020204" pitchFamily="34" charset="-122"/>
                  <a:ea typeface="微软雅黑" panose="020B0503020204020204" pitchFamily="34" charset="-122"/>
                </a:rPr>
                <a:t>几内亚西芒杜项目 </a:t>
              </a:r>
              <a:endParaRPr lang="en-US" altLang="zh-CN" sz="900" b="1" dirty="0">
                <a:solidFill>
                  <a:prstClr val="white">
                    <a:lumMod val="50000"/>
                  </a:prstClr>
                </a:solidFill>
                <a:latin typeface="微软雅黑" panose="020B0503020204020204" pitchFamily="34" charset="-122"/>
                <a:ea typeface="微软雅黑" panose="020B0503020204020204" pitchFamily="34" charset="-122"/>
              </a:endParaRPr>
            </a:p>
            <a:p>
              <a:pPr>
                <a:defRPr/>
              </a:pPr>
              <a:r>
                <a:rPr lang="en-US" altLang="zh-CN" sz="900" b="1" dirty="0">
                  <a:solidFill>
                    <a:prstClr val="white">
                      <a:lumMod val="50000"/>
                    </a:prstClr>
                  </a:solidFill>
                  <a:latin typeface="微软雅黑" panose="020B0503020204020204" pitchFamily="34" charset="-122"/>
                  <a:ea typeface="微软雅黑" panose="020B0503020204020204" pitchFamily="34" charset="-122"/>
                </a:rPr>
                <a:t>5. </a:t>
              </a:r>
              <a:r>
                <a:rPr lang="zh-CN" altLang="en-US" sz="900" b="1" dirty="0">
                  <a:solidFill>
                    <a:prstClr val="white">
                      <a:lumMod val="50000"/>
                    </a:prstClr>
                  </a:solidFill>
                  <a:latin typeface="微软雅黑" panose="020B0503020204020204" pitchFamily="34" charset="-122"/>
                  <a:ea typeface="微软雅黑" panose="020B0503020204020204" pitchFamily="34" charset="-122"/>
                </a:rPr>
                <a:t>哥伦比亚波哥大地铁一号线项目 </a:t>
              </a:r>
            </a:p>
          </p:txBody>
        </p:sp>
        <p:sp>
          <p:nvSpPr>
            <p:cNvPr id="43" name="流程图: 联系 37"/>
            <p:cNvSpPr/>
            <p:nvPr/>
          </p:nvSpPr>
          <p:spPr>
            <a:xfrm>
              <a:off x="9138" y="3298"/>
              <a:ext cx="250" cy="210"/>
            </a:xfrm>
            <a:prstGeom prst="flowChartConnector">
              <a:avLst/>
            </a:prstGeom>
            <a:solidFill>
              <a:srgbClr val="002060"/>
            </a:solidFill>
            <a:ln w="25400" cap="flat" cmpd="sng" algn="ctr">
              <a:solidFill>
                <a:srgbClr val="00206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rPr>
                <a:t>1</a:t>
              </a:r>
              <a:endParaRPr kumimoji="0" lang="zh-CN" altLang="en-US"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endParaRPr>
            </a:p>
          </p:txBody>
        </p:sp>
        <p:sp>
          <p:nvSpPr>
            <p:cNvPr id="44" name="椭圆 43"/>
            <p:cNvSpPr/>
            <p:nvPr/>
          </p:nvSpPr>
          <p:spPr>
            <a:xfrm>
              <a:off x="9677" y="3688"/>
              <a:ext cx="2151" cy="2150"/>
            </a:xfrm>
            <a:prstGeom prst="ellipse">
              <a:avLst/>
            </a:prstGeom>
            <a:solidFill>
              <a:srgbClr val="6BC0E3">
                <a:alpha val="29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ea"/>
              </a:endParaRPr>
            </a:p>
          </p:txBody>
        </p:sp>
        <p:sp>
          <p:nvSpPr>
            <p:cNvPr id="45" name="椭圆 44"/>
            <p:cNvSpPr/>
            <p:nvPr/>
          </p:nvSpPr>
          <p:spPr>
            <a:xfrm>
              <a:off x="3444" y="1397"/>
              <a:ext cx="4016" cy="3855"/>
            </a:xfrm>
            <a:prstGeom prst="ellipse">
              <a:avLst/>
            </a:prstGeom>
            <a:solidFill>
              <a:srgbClr val="2C3766">
                <a:lumMod val="60000"/>
                <a:lumOff val="40000"/>
                <a:alpha val="24000"/>
              </a:srgbClr>
            </a:solid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ea"/>
              </a:endParaRPr>
            </a:p>
          </p:txBody>
        </p:sp>
        <p:sp>
          <p:nvSpPr>
            <p:cNvPr id="46" name="流程图: 联系 57"/>
            <p:cNvSpPr/>
            <p:nvPr/>
          </p:nvSpPr>
          <p:spPr>
            <a:xfrm>
              <a:off x="10180" y="3825"/>
              <a:ext cx="248" cy="210"/>
            </a:xfrm>
            <a:prstGeom prst="flowChartConnector">
              <a:avLst/>
            </a:prstGeom>
            <a:solidFill>
              <a:sysClr val="window" lastClr="FFFFFF">
                <a:lumMod val="50000"/>
              </a:sysClr>
            </a:solidFill>
            <a:ln w="25400" cap="flat" cmpd="sng" algn="ctr">
              <a:solidFill>
                <a:sysClr val="window" lastClr="FFFFFF">
                  <a:lumMod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rPr>
                <a:t>1</a:t>
              </a:r>
              <a:endParaRPr kumimoji="0" lang="zh-CN" altLang="en-US"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endParaRPr>
            </a:p>
          </p:txBody>
        </p:sp>
        <p:sp>
          <p:nvSpPr>
            <p:cNvPr id="47" name="流程图: 联系 58"/>
            <p:cNvSpPr/>
            <p:nvPr/>
          </p:nvSpPr>
          <p:spPr>
            <a:xfrm>
              <a:off x="10428" y="4153"/>
              <a:ext cx="250" cy="210"/>
            </a:xfrm>
            <a:prstGeom prst="flowChartConnector">
              <a:avLst/>
            </a:prstGeom>
            <a:solidFill>
              <a:sysClr val="window" lastClr="FFFFFF">
                <a:lumMod val="50000"/>
              </a:sysClr>
            </a:solidFill>
            <a:ln w="25400" cap="flat" cmpd="sng" algn="ctr">
              <a:solidFill>
                <a:sysClr val="window" lastClr="FFFFFF">
                  <a:lumMod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rPr>
                <a:t>2</a:t>
              </a:r>
              <a:endParaRPr kumimoji="0" lang="zh-CN" altLang="en-US"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endParaRPr>
            </a:p>
          </p:txBody>
        </p:sp>
        <p:sp>
          <p:nvSpPr>
            <p:cNvPr id="48" name="流程图: 联系 60"/>
            <p:cNvSpPr/>
            <p:nvPr/>
          </p:nvSpPr>
          <p:spPr>
            <a:xfrm>
              <a:off x="10503" y="5503"/>
              <a:ext cx="250" cy="210"/>
            </a:xfrm>
            <a:prstGeom prst="flowChartConnector">
              <a:avLst/>
            </a:prstGeom>
            <a:solidFill>
              <a:sysClr val="window" lastClr="FFFFFF">
                <a:lumMod val="50000"/>
              </a:sysClr>
            </a:solidFill>
            <a:ln w="25400" cap="flat" cmpd="sng" algn="ctr">
              <a:solidFill>
                <a:sysClr val="window" lastClr="FFFFFF">
                  <a:lumMod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rPr>
                <a:t>3</a:t>
              </a:r>
              <a:endParaRPr kumimoji="0" lang="zh-CN" altLang="en-US"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endParaRPr>
            </a:p>
          </p:txBody>
        </p:sp>
        <p:sp>
          <p:nvSpPr>
            <p:cNvPr id="49" name="流程图: 联系 35"/>
            <p:cNvSpPr/>
            <p:nvPr/>
          </p:nvSpPr>
          <p:spPr>
            <a:xfrm>
              <a:off x="5328" y="4503"/>
              <a:ext cx="248" cy="210"/>
            </a:xfrm>
            <a:prstGeom prst="flowChartConnector">
              <a:avLst/>
            </a:prstGeom>
            <a:solidFill>
              <a:srgbClr val="002060"/>
            </a:solidFill>
            <a:ln w="25400" cap="flat" cmpd="sng" algn="ctr">
              <a:solidFill>
                <a:srgbClr val="00206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rPr>
                <a:t>2</a:t>
              </a:r>
              <a:endParaRPr kumimoji="0" lang="zh-CN" altLang="en-US"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endParaRPr>
            </a:p>
          </p:txBody>
        </p:sp>
        <p:sp>
          <p:nvSpPr>
            <p:cNvPr id="50" name="流程图: 联系 34"/>
            <p:cNvSpPr/>
            <p:nvPr/>
          </p:nvSpPr>
          <p:spPr>
            <a:xfrm>
              <a:off x="4825" y="3615"/>
              <a:ext cx="248" cy="210"/>
            </a:xfrm>
            <a:prstGeom prst="flowChartConnector">
              <a:avLst/>
            </a:prstGeom>
            <a:solidFill>
              <a:srgbClr val="002060"/>
            </a:solidFill>
            <a:ln w="25400" cap="flat" cmpd="sng" algn="ctr">
              <a:solidFill>
                <a:srgbClr val="00206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rPr>
                <a:t>3</a:t>
              </a:r>
              <a:endParaRPr kumimoji="0" lang="zh-CN" altLang="en-US"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endParaRPr>
            </a:p>
          </p:txBody>
        </p:sp>
        <p:sp>
          <p:nvSpPr>
            <p:cNvPr id="51" name="流程图: 联系 53"/>
            <p:cNvSpPr/>
            <p:nvPr/>
          </p:nvSpPr>
          <p:spPr>
            <a:xfrm>
              <a:off x="4415" y="4140"/>
              <a:ext cx="248" cy="210"/>
            </a:xfrm>
            <a:prstGeom prst="flowChartConnector">
              <a:avLst/>
            </a:prstGeom>
            <a:solidFill>
              <a:srgbClr val="002060"/>
            </a:solidFill>
            <a:ln w="25400" cap="flat" cmpd="sng" algn="ctr">
              <a:solidFill>
                <a:srgbClr val="00206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rPr>
                <a:t>4</a:t>
              </a:r>
              <a:endParaRPr kumimoji="0" lang="zh-CN" altLang="en-US"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endParaRPr>
            </a:p>
          </p:txBody>
        </p:sp>
        <p:sp>
          <p:nvSpPr>
            <p:cNvPr id="52" name="流程图: 联系 54"/>
            <p:cNvSpPr/>
            <p:nvPr/>
          </p:nvSpPr>
          <p:spPr>
            <a:xfrm>
              <a:off x="5248" y="4175"/>
              <a:ext cx="250" cy="210"/>
            </a:xfrm>
            <a:prstGeom prst="flowChartConnector">
              <a:avLst/>
            </a:prstGeom>
            <a:solidFill>
              <a:srgbClr val="002060"/>
            </a:solidFill>
            <a:ln w="25400" cap="flat" cmpd="sng" algn="ctr">
              <a:solidFill>
                <a:srgbClr val="00206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rPr>
                <a:t>5</a:t>
              </a:r>
              <a:endParaRPr kumimoji="0" lang="zh-CN" altLang="en-US"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endParaRPr>
            </a:p>
          </p:txBody>
        </p:sp>
        <p:sp>
          <p:nvSpPr>
            <p:cNvPr id="53" name="流程图: 联系 55"/>
            <p:cNvSpPr/>
            <p:nvPr/>
          </p:nvSpPr>
          <p:spPr>
            <a:xfrm>
              <a:off x="4575" y="3966"/>
              <a:ext cx="250" cy="210"/>
            </a:xfrm>
            <a:prstGeom prst="flowChartConnector">
              <a:avLst/>
            </a:prstGeom>
            <a:solidFill>
              <a:srgbClr val="002060"/>
            </a:solidFill>
            <a:ln w="25400" cap="flat" cmpd="sng" algn="ctr">
              <a:solidFill>
                <a:srgbClr val="00206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rPr>
                <a:t>6</a:t>
              </a:r>
              <a:endParaRPr kumimoji="0" lang="zh-CN" altLang="en-US"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endParaRPr>
            </a:p>
          </p:txBody>
        </p:sp>
        <p:sp>
          <p:nvSpPr>
            <p:cNvPr id="54" name="流程图: 联系 59"/>
            <p:cNvSpPr/>
            <p:nvPr/>
          </p:nvSpPr>
          <p:spPr>
            <a:xfrm>
              <a:off x="4655" y="4140"/>
              <a:ext cx="250" cy="210"/>
            </a:xfrm>
            <a:prstGeom prst="flowChartConnector">
              <a:avLst/>
            </a:prstGeom>
            <a:solidFill>
              <a:srgbClr val="002060"/>
            </a:solidFill>
            <a:ln w="25400" cap="flat" cmpd="sng" algn="ctr">
              <a:solidFill>
                <a:srgbClr val="00206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rPr>
                <a:t>7</a:t>
              </a:r>
              <a:endParaRPr kumimoji="0" lang="zh-CN" altLang="en-US"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endParaRPr>
            </a:p>
          </p:txBody>
        </p:sp>
        <p:sp>
          <p:nvSpPr>
            <p:cNvPr id="55" name="流程图: 联系 52"/>
            <p:cNvSpPr/>
            <p:nvPr/>
          </p:nvSpPr>
          <p:spPr>
            <a:xfrm>
              <a:off x="5248" y="3478"/>
              <a:ext cx="250" cy="210"/>
            </a:xfrm>
            <a:prstGeom prst="flowChartConnector">
              <a:avLst/>
            </a:prstGeom>
            <a:solidFill>
              <a:srgbClr val="2C3766">
                <a:lumMod val="60000"/>
                <a:lumOff val="40000"/>
              </a:srgbClr>
            </a:solidFill>
            <a:ln w="6350" cap="flat" cmpd="sng" algn="ctr">
              <a:solidFill>
                <a:srgbClr val="2C3766">
                  <a:lumMod val="60000"/>
                  <a:lumOff val="4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rPr>
                <a:t>4</a:t>
              </a:r>
              <a:endParaRPr kumimoji="0" lang="zh-CN" altLang="en-US"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endParaRPr>
            </a:p>
          </p:txBody>
        </p:sp>
        <p:sp>
          <p:nvSpPr>
            <p:cNvPr id="56" name="TextBox 6"/>
            <p:cNvSpPr txBox="1"/>
            <p:nvPr/>
          </p:nvSpPr>
          <p:spPr>
            <a:xfrm>
              <a:off x="0" y="2968"/>
              <a:ext cx="2349" cy="119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prstClr val="black"/>
                  </a:solidFill>
                  <a:effectLst/>
                  <a:uLnTx/>
                  <a:uFillTx/>
                  <a:latin typeface="Arial" panose="020B0604020202020204"/>
                  <a:ea typeface="微软雅黑" panose="020B0503020204020204" pitchFamily="34" charset="-122"/>
                  <a:cs typeface="Arial" panose="020B0604020202020204"/>
                </a:rPr>
                <a:t>非洲区域</a:t>
              </a:r>
              <a:endParaRPr kumimoji="0" lang="en-US" altLang="zh-CN" sz="1400" b="1" i="0" u="none" strike="noStrike" kern="0" cap="none" spc="0" normalizeH="0" baseline="0" noProof="0" dirty="0">
                <a:ln>
                  <a:noFill/>
                </a:ln>
                <a:solidFill>
                  <a:prstClr val="black"/>
                </a:solidFill>
                <a:effectLst/>
                <a:uLnTx/>
                <a:uFillTx/>
                <a:latin typeface="Arial" panose="020B0604020202020204"/>
                <a:ea typeface="微软雅黑" panose="020B0503020204020204" pitchFamily="34" charset="-122"/>
                <a:cs typeface="Arial" panose="020B0604020202020204"/>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1" i="0" u="none" strike="noStrike" kern="0" cap="all" spc="0" normalizeH="0" baseline="0" noProof="0" dirty="0">
                  <a:ln w="0"/>
                  <a:solidFill>
                    <a:srgbClr val="4F81BD"/>
                  </a:solidFill>
                  <a:effectLst/>
                  <a:uLnTx/>
                  <a:uFillTx/>
                  <a:latin typeface="Arial" panose="020B0604020202020204"/>
                  <a:cs typeface="Arial" panose="020B0604020202020204"/>
                </a:rPr>
                <a:t>5 </a:t>
              </a:r>
              <a:r>
                <a:rPr kumimoji="0" lang="en-US" altLang="zh-CN" sz="1600" b="0" i="0" u="none" strike="noStrike" kern="0" cap="none" spc="0" normalizeH="0" baseline="0" noProof="0" dirty="0">
                  <a:ln>
                    <a:noFill/>
                  </a:ln>
                  <a:solidFill>
                    <a:prstClr val="black"/>
                  </a:solidFill>
                  <a:effectLst/>
                  <a:uLnTx/>
                  <a:uFillTx/>
                </a:rPr>
                <a:t>projects</a:t>
              </a:r>
              <a:endParaRPr kumimoji="0" lang="zh-CN" altLang="zh-CN" sz="1600" b="0" i="0" u="none" strike="noStrike" kern="0" cap="none" spc="0" normalizeH="0" baseline="0" noProof="0" dirty="0">
                <a:ln>
                  <a:noFill/>
                </a:ln>
                <a:solidFill>
                  <a:prstClr val="black"/>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prstClr val="black"/>
                </a:solidFill>
                <a:effectLst/>
                <a:uLnTx/>
                <a:uFillTx/>
                <a:latin typeface="Arial" panose="020B0604020202020204"/>
                <a:ea typeface="微软雅黑" panose="020B0503020204020204" pitchFamily="34" charset="-122"/>
                <a:cs typeface="Arial" panose="020B0604020202020204"/>
              </a:endParaRPr>
            </a:p>
          </p:txBody>
        </p:sp>
        <p:sp>
          <p:nvSpPr>
            <p:cNvPr id="57" name="TextBox 10"/>
            <p:cNvSpPr txBox="1"/>
            <p:nvPr/>
          </p:nvSpPr>
          <p:spPr>
            <a:xfrm>
              <a:off x="5108" y="1763"/>
              <a:ext cx="3725" cy="14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prstClr val="black"/>
                  </a:solidFill>
                  <a:effectLst/>
                  <a:uLnTx/>
                  <a:uFillTx/>
                  <a:latin typeface="Arial" panose="020B0604020202020204"/>
                  <a:ea typeface="微软雅黑" panose="020B0503020204020204" pitchFamily="34" charset="-122"/>
                  <a:cs typeface="Arial" panose="020B0604020202020204"/>
                </a:rPr>
                <a:t>亚太区域</a:t>
              </a:r>
              <a:endParaRPr kumimoji="0" lang="en-US" altLang="zh-CN" sz="1400" b="1" i="0" u="none" strike="noStrike" kern="0" cap="none" spc="0" normalizeH="0" baseline="0" noProof="0" dirty="0">
                <a:ln>
                  <a:noFill/>
                </a:ln>
                <a:solidFill>
                  <a:prstClr val="black"/>
                </a:solidFill>
                <a:effectLst/>
                <a:uLnTx/>
                <a:uFillTx/>
                <a:latin typeface="Arial" panose="020B0604020202020204"/>
                <a:ea typeface="微软雅黑" panose="020B0503020204020204" pitchFamily="34" charset="-122"/>
                <a:cs typeface="Arial" panose="020B0604020202020204"/>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1" i="0" u="none" strike="noStrike" kern="0" cap="all" spc="0" normalizeH="0" baseline="0" noProof="0" dirty="0">
                  <a:ln w="0"/>
                  <a:solidFill>
                    <a:srgbClr val="4F81BD"/>
                  </a:solidFill>
                  <a:effectLst/>
                  <a:uLnTx/>
                  <a:uFillTx/>
                </a:rPr>
                <a:t>10 </a:t>
              </a:r>
              <a:r>
                <a:rPr kumimoji="0" lang="en-US" altLang="zh-CN" sz="1600" b="0" i="0" u="none" strike="noStrike" kern="0" cap="none" spc="0" normalizeH="0" baseline="0" noProof="0" dirty="0">
                  <a:ln>
                    <a:noFill/>
                  </a:ln>
                  <a:solidFill>
                    <a:prstClr val="black"/>
                  </a:solidFill>
                  <a:effectLst/>
                  <a:uLnTx/>
                  <a:uFillTx/>
                </a:rPr>
                <a:t>projects</a:t>
              </a:r>
            </a:p>
            <a:p>
              <a:pPr marL="0" marR="0" lvl="0" indent="0" algn="ctr" defTabSz="914400" eaLnBrk="1" fontAlgn="auto" latinLnBrk="0" hangingPunct="1">
                <a:lnSpc>
                  <a:spcPct val="100000"/>
                </a:lnSpc>
                <a:spcBef>
                  <a:spcPts val="0"/>
                </a:spcBef>
                <a:spcAft>
                  <a:spcPts val="0"/>
                </a:spcAft>
                <a:buClrTx/>
                <a:buSzTx/>
                <a:buFontTx/>
                <a:buNone/>
                <a:defRPr/>
              </a:pPr>
              <a:endParaRPr kumimoji="0" lang="en-US" altLang="zh-CN" sz="1400" b="1" i="0" u="none" strike="noStrike" kern="0" cap="none" spc="0" normalizeH="0" baseline="0" noProof="0" dirty="0">
                <a:ln>
                  <a:noFill/>
                </a:ln>
                <a:solidFill>
                  <a:prstClr val="black"/>
                </a:solidFill>
                <a:effectLst/>
                <a:uLnTx/>
                <a:uFillTx/>
                <a:latin typeface="Arial" panose="020B0604020202020204"/>
                <a:ea typeface="微软雅黑" panose="020B0503020204020204" pitchFamily="34" charset="-122"/>
                <a:cs typeface="Arial" panose="020B0604020202020204"/>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1" i="0" u="none" strike="noStrike" kern="0" cap="none" spc="0" normalizeH="0" baseline="0" noProof="0" dirty="0">
                  <a:ln>
                    <a:noFill/>
                  </a:ln>
                  <a:solidFill>
                    <a:prstClr val="black"/>
                  </a:solidFill>
                  <a:effectLst/>
                  <a:uLnTx/>
                  <a:uFillTx/>
                  <a:latin typeface="Arial" panose="020B0604020202020204"/>
                  <a:ea typeface="微软雅黑" panose="020B0503020204020204" pitchFamily="34" charset="-122"/>
                  <a:cs typeface="Arial" panose="020B0604020202020204"/>
                </a:rPr>
                <a:t> </a:t>
              </a:r>
              <a:endParaRPr kumimoji="0" lang="zh-CN" altLang="en-US" sz="1400" b="1" i="0" u="none" strike="noStrike" kern="0" cap="none" spc="0" normalizeH="0" baseline="0" noProof="0" dirty="0">
                <a:ln>
                  <a:noFill/>
                </a:ln>
                <a:solidFill>
                  <a:prstClr val="black"/>
                </a:solidFill>
                <a:effectLst/>
                <a:uLnTx/>
                <a:uFillTx/>
                <a:latin typeface="Arial" panose="020B0604020202020204"/>
                <a:ea typeface="微软雅黑" panose="020B0503020204020204" pitchFamily="34" charset="-122"/>
                <a:cs typeface="Arial" panose="020B0604020202020204"/>
              </a:endParaRPr>
            </a:p>
          </p:txBody>
        </p:sp>
        <p:sp>
          <p:nvSpPr>
            <p:cNvPr id="58" name="TextBox 12"/>
            <p:cNvSpPr txBox="1"/>
            <p:nvPr/>
          </p:nvSpPr>
          <p:spPr>
            <a:xfrm>
              <a:off x="10312" y="1923"/>
              <a:ext cx="2751" cy="119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prstClr val="black"/>
                  </a:solidFill>
                  <a:effectLst/>
                  <a:uLnTx/>
                  <a:uFillTx/>
                  <a:latin typeface="Arial" panose="020B0604020202020204"/>
                  <a:ea typeface="微软雅黑" panose="020B0503020204020204" pitchFamily="34" charset="-122"/>
                  <a:cs typeface="Arial" panose="020B0604020202020204"/>
                </a:rPr>
                <a:t>北美地区</a:t>
              </a:r>
              <a:endParaRPr kumimoji="0" lang="en-US" altLang="zh-CN" sz="1400" b="1" i="0" u="none" strike="noStrike" kern="0" cap="none" spc="0" normalizeH="0" baseline="0" noProof="0" dirty="0">
                <a:ln>
                  <a:noFill/>
                </a:ln>
                <a:solidFill>
                  <a:prstClr val="black"/>
                </a:solidFill>
                <a:effectLst/>
                <a:uLnTx/>
                <a:uFillTx/>
                <a:latin typeface="Arial" panose="020B0604020202020204"/>
                <a:ea typeface="微软雅黑" panose="020B0503020204020204" pitchFamily="34" charset="-122"/>
                <a:cs typeface="Arial" panose="020B0604020202020204"/>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1" i="0" u="none" strike="noStrike" kern="0" cap="all" spc="0" normalizeH="0" baseline="0" noProof="0" dirty="0">
                  <a:ln w="0"/>
                  <a:solidFill>
                    <a:srgbClr val="4F81BD"/>
                  </a:solidFill>
                  <a:effectLst/>
                  <a:uLnTx/>
                  <a:uFillTx/>
                </a:rPr>
                <a:t>1</a:t>
              </a:r>
              <a:r>
                <a:rPr kumimoji="0" lang="en-US" altLang="zh-CN" sz="1200" b="1" i="0" u="none" strike="noStrike" kern="0" cap="all" spc="0" normalizeH="0" baseline="0" noProof="0" dirty="0">
                  <a:ln w="0"/>
                  <a:solidFill>
                    <a:srgbClr val="1F497D"/>
                  </a:solidFill>
                  <a:effectLst>
                    <a:reflection blurRad="12700" stA="50000" endPos="50000" dist="5000" dir="5400000" sy="-100000" rotWithShape="0"/>
                  </a:effectLst>
                  <a:uLnTx/>
                  <a:uFillTx/>
                </a:rPr>
                <a:t> </a:t>
              </a:r>
              <a:r>
                <a:rPr kumimoji="0" lang="en-US" altLang="zh-CN" sz="1600" b="0" i="0" u="none" strike="noStrike" kern="0" cap="none" spc="0" normalizeH="0" baseline="0" noProof="0" dirty="0">
                  <a:ln>
                    <a:noFill/>
                  </a:ln>
                  <a:solidFill>
                    <a:prstClr val="black"/>
                  </a:solidFill>
                  <a:effectLst/>
                  <a:uLnTx/>
                  <a:uFillTx/>
                </a:rPr>
                <a:t>project</a:t>
              </a:r>
              <a:endParaRPr kumimoji="0" lang="en-US" altLang="zh-CN" sz="1600" b="1" i="0" u="none" strike="noStrike" kern="0" cap="none" spc="0" normalizeH="0" baseline="0" noProof="0" dirty="0">
                <a:ln>
                  <a:noFill/>
                </a:ln>
                <a:solidFill>
                  <a:prstClr val="black"/>
                </a:solidFill>
                <a:effectLst/>
                <a:uLnTx/>
                <a:uFillTx/>
                <a:latin typeface="Arial" panose="020B0604020202020204"/>
                <a:ea typeface="微软雅黑" panose="020B0503020204020204" pitchFamily="34" charset="-122"/>
                <a:cs typeface="Arial" panose="020B0604020202020204"/>
              </a:endParaRPr>
            </a:p>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b="1" i="0" u="none" strike="noStrike" kern="0" cap="none" spc="0" normalizeH="0" baseline="0" noProof="0" dirty="0">
                <a:ln>
                  <a:noFill/>
                </a:ln>
                <a:solidFill>
                  <a:prstClr val="black"/>
                </a:solidFill>
                <a:effectLst/>
                <a:uLnTx/>
                <a:uFillTx/>
                <a:latin typeface="Arial" panose="020B0604020202020204"/>
                <a:ea typeface="微软雅黑" panose="020B0503020204020204" pitchFamily="34" charset="-122"/>
                <a:cs typeface="Arial" panose="020B0604020202020204"/>
              </a:endParaRPr>
            </a:p>
          </p:txBody>
        </p:sp>
        <p:sp>
          <p:nvSpPr>
            <p:cNvPr id="59" name="TextBox 12"/>
            <p:cNvSpPr txBox="1"/>
            <p:nvPr/>
          </p:nvSpPr>
          <p:spPr>
            <a:xfrm>
              <a:off x="11278" y="4336"/>
              <a:ext cx="2751" cy="8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prstClr val="black"/>
                  </a:solidFill>
                  <a:effectLst/>
                  <a:uLnTx/>
                  <a:uFillTx/>
                  <a:latin typeface="Arial" panose="020B0604020202020204"/>
                  <a:ea typeface="微软雅黑" panose="020B0503020204020204" pitchFamily="34" charset="-122"/>
                  <a:cs typeface="Arial" panose="020B0604020202020204"/>
                </a:rPr>
                <a:t>拉丁美洲</a:t>
              </a:r>
              <a:endParaRPr kumimoji="0" lang="en-US" altLang="zh-CN" sz="1400" b="1" i="0" u="none" strike="noStrike" kern="0" cap="none" spc="0" normalizeH="0" baseline="0" noProof="0" dirty="0">
                <a:ln>
                  <a:noFill/>
                </a:ln>
                <a:solidFill>
                  <a:prstClr val="black"/>
                </a:solidFill>
                <a:effectLst/>
                <a:uLnTx/>
                <a:uFillTx/>
                <a:latin typeface="Arial" panose="020B0604020202020204"/>
                <a:ea typeface="微软雅黑" panose="020B0503020204020204" pitchFamily="34" charset="-122"/>
                <a:cs typeface="Arial" panose="020B0604020202020204"/>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1" i="0" u="none" strike="noStrike" kern="0" cap="all" spc="0" normalizeH="0" baseline="0" noProof="0" dirty="0">
                  <a:ln w="0"/>
                  <a:solidFill>
                    <a:srgbClr val="4F81BD"/>
                  </a:solidFill>
                  <a:effectLst>
                    <a:reflection blurRad="12700" stA="50000" endPos="50000" dist="5000" dir="5400000" sy="-100000" rotWithShape="0"/>
                  </a:effectLst>
                  <a:uLnTx/>
                  <a:uFillTx/>
                </a:rPr>
                <a:t>4</a:t>
              </a:r>
              <a:r>
                <a:rPr kumimoji="0" lang="en-US" altLang="zh-CN" sz="1200" b="1" i="0" u="none" strike="noStrike" kern="0" cap="all" spc="0" normalizeH="0" baseline="0" noProof="0" dirty="0">
                  <a:ln w="0"/>
                  <a:solidFill>
                    <a:srgbClr val="1F497D"/>
                  </a:solidFill>
                  <a:effectLst>
                    <a:reflection blurRad="12700" stA="50000" endPos="50000" dist="5000" dir="5400000" sy="-100000" rotWithShape="0"/>
                  </a:effectLst>
                  <a:uLnTx/>
                  <a:uFillTx/>
                </a:rPr>
                <a:t> </a:t>
              </a:r>
              <a:r>
                <a:rPr kumimoji="0" lang="en-US" altLang="zh-CN" sz="1600" b="0" i="0" u="none" strike="noStrike" kern="0" cap="none" spc="0" normalizeH="0" baseline="0" noProof="0" dirty="0">
                  <a:ln>
                    <a:noFill/>
                  </a:ln>
                  <a:solidFill>
                    <a:prstClr val="black"/>
                  </a:solidFill>
                  <a:effectLst/>
                  <a:uLnTx/>
                  <a:uFillTx/>
                </a:rPr>
                <a:t>projects</a:t>
              </a:r>
              <a:endParaRPr kumimoji="0" lang="zh-CN" altLang="en-US" sz="1600" b="1" i="0" u="none" strike="noStrike" kern="0" cap="none" spc="0" normalizeH="0" baseline="0" noProof="0" dirty="0">
                <a:ln>
                  <a:noFill/>
                </a:ln>
                <a:solidFill>
                  <a:prstClr val="black"/>
                </a:solidFill>
                <a:effectLst/>
                <a:uLnTx/>
                <a:uFillTx/>
                <a:latin typeface="Arial" panose="020B0604020202020204"/>
                <a:ea typeface="微软雅黑" panose="020B0503020204020204" pitchFamily="34" charset="-122"/>
                <a:cs typeface="Arial" panose="020B0604020202020204"/>
              </a:endParaRPr>
            </a:p>
          </p:txBody>
        </p:sp>
        <p:sp>
          <p:nvSpPr>
            <p:cNvPr id="60" name="流程图: 联系 58"/>
            <p:cNvSpPr/>
            <p:nvPr/>
          </p:nvSpPr>
          <p:spPr>
            <a:xfrm>
              <a:off x="10274" y="4280"/>
              <a:ext cx="250" cy="210"/>
            </a:xfrm>
            <a:prstGeom prst="flowChartConnector">
              <a:avLst/>
            </a:prstGeom>
            <a:solidFill>
              <a:sysClr val="window" lastClr="FFFFFF">
                <a:lumMod val="50000"/>
              </a:sysClr>
            </a:solidFill>
            <a:ln w="25400" cap="flat" cmpd="sng" algn="ctr">
              <a:solidFill>
                <a:sysClr val="window" lastClr="FFFFFF">
                  <a:lumMod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rPr>
                <a:t>5</a:t>
              </a:r>
              <a:endParaRPr kumimoji="0" lang="zh-CN" altLang="en-US"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endParaRPr>
            </a:p>
          </p:txBody>
        </p:sp>
        <p:sp>
          <p:nvSpPr>
            <p:cNvPr id="61" name="椭圆 60"/>
            <p:cNvSpPr/>
            <p:nvPr/>
          </p:nvSpPr>
          <p:spPr>
            <a:xfrm>
              <a:off x="1710" y="3156"/>
              <a:ext cx="1850" cy="1829"/>
            </a:xfrm>
            <a:prstGeom prst="ellipse">
              <a:avLst/>
            </a:prstGeom>
            <a:solidFill>
              <a:srgbClr val="00B050">
                <a:lumMod val="20000"/>
                <a:lumOff val="80000"/>
                <a:alpha val="51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ea"/>
              </a:endParaRPr>
            </a:p>
          </p:txBody>
        </p:sp>
        <p:sp>
          <p:nvSpPr>
            <p:cNvPr id="62" name="流程图: 联系 60"/>
            <p:cNvSpPr/>
            <p:nvPr/>
          </p:nvSpPr>
          <p:spPr>
            <a:xfrm>
              <a:off x="5106" y="3869"/>
              <a:ext cx="250" cy="210"/>
            </a:xfrm>
            <a:prstGeom prst="flowChartConnector">
              <a:avLst/>
            </a:prstGeom>
            <a:solidFill>
              <a:srgbClr val="2C3766">
                <a:lumMod val="60000"/>
                <a:lumOff val="40000"/>
              </a:srgbClr>
            </a:solidFill>
            <a:ln w="25400" cap="flat" cmpd="sng" algn="ctr">
              <a:solidFill>
                <a:srgbClr val="2C3766">
                  <a:lumMod val="60000"/>
                  <a:lumOff val="4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rPr>
                <a:t>5</a:t>
              </a:r>
              <a:endParaRPr kumimoji="0" lang="zh-CN" altLang="en-US"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endParaRPr>
            </a:p>
          </p:txBody>
        </p:sp>
        <p:sp>
          <p:nvSpPr>
            <p:cNvPr id="63" name="流程图: 联系 38"/>
            <p:cNvSpPr/>
            <p:nvPr/>
          </p:nvSpPr>
          <p:spPr>
            <a:xfrm>
              <a:off x="2595" y="4245"/>
              <a:ext cx="250" cy="210"/>
            </a:xfrm>
            <a:prstGeom prst="flowChartConnector">
              <a:avLst/>
            </a:prstGeom>
            <a:solidFill>
              <a:srgbClr val="2C3766">
                <a:lumMod val="60000"/>
                <a:lumOff val="40000"/>
              </a:srgbClr>
            </a:solidFill>
            <a:ln w="6350" cap="flat" cmpd="sng" algn="ctr">
              <a:solidFill>
                <a:srgbClr val="2C3766">
                  <a:lumMod val="60000"/>
                  <a:lumOff val="4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rPr>
                <a:t>2</a:t>
              </a:r>
              <a:endParaRPr kumimoji="0" lang="zh-CN" altLang="en-US"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endParaRPr>
            </a:p>
          </p:txBody>
        </p:sp>
        <p:sp>
          <p:nvSpPr>
            <p:cNvPr id="64" name="流程图: 联系 36"/>
            <p:cNvSpPr/>
            <p:nvPr/>
          </p:nvSpPr>
          <p:spPr>
            <a:xfrm>
              <a:off x="2440" y="4140"/>
              <a:ext cx="248" cy="210"/>
            </a:xfrm>
            <a:prstGeom prst="flowChartConnector">
              <a:avLst/>
            </a:prstGeom>
            <a:solidFill>
              <a:srgbClr val="2C3766">
                <a:lumMod val="60000"/>
                <a:lumOff val="40000"/>
              </a:srgbClr>
            </a:solidFill>
            <a:ln w="6350" cap="flat" cmpd="sng" algn="ctr">
              <a:solidFill>
                <a:srgbClr val="2C3766">
                  <a:lumMod val="60000"/>
                  <a:lumOff val="4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rPr>
                <a:t>1</a:t>
              </a:r>
              <a:endParaRPr kumimoji="0" lang="zh-CN" altLang="en-US"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endParaRPr>
            </a:p>
          </p:txBody>
        </p:sp>
        <p:sp>
          <p:nvSpPr>
            <p:cNvPr id="65" name="流程图: 联系 51"/>
            <p:cNvSpPr/>
            <p:nvPr/>
          </p:nvSpPr>
          <p:spPr>
            <a:xfrm>
              <a:off x="3230" y="3755"/>
              <a:ext cx="250" cy="210"/>
            </a:xfrm>
            <a:prstGeom prst="flowChartConnector">
              <a:avLst/>
            </a:prstGeom>
            <a:solidFill>
              <a:srgbClr val="2C3766">
                <a:lumMod val="60000"/>
                <a:lumOff val="40000"/>
              </a:srgbClr>
            </a:solidFill>
            <a:ln w="6350" cap="flat" cmpd="sng" algn="ctr">
              <a:solidFill>
                <a:srgbClr val="2C3766">
                  <a:lumMod val="60000"/>
                  <a:lumOff val="4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rPr>
                <a:t>3</a:t>
              </a:r>
              <a:endParaRPr kumimoji="0" lang="zh-CN" altLang="en-US"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endParaRPr>
            </a:p>
          </p:txBody>
        </p:sp>
        <p:sp>
          <p:nvSpPr>
            <p:cNvPr id="66" name="流程图: 联系 61"/>
            <p:cNvSpPr/>
            <p:nvPr/>
          </p:nvSpPr>
          <p:spPr>
            <a:xfrm>
              <a:off x="1888" y="4035"/>
              <a:ext cx="250" cy="210"/>
            </a:xfrm>
            <a:prstGeom prst="flowChartConnector">
              <a:avLst/>
            </a:prstGeom>
            <a:solidFill>
              <a:sysClr val="window" lastClr="FFFFFF">
                <a:lumMod val="50000"/>
              </a:sysClr>
            </a:solidFill>
            <a:ln w="25400" cap="flat" cmpd="sng" algn="ctr">
              <a:solidFill>
                <a:sysClr val="window" lastClr="FFFFFF">
                  <a:lumMod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rPr>
                <a:t>4</a:t>
              </a:r>
              <a:endParaRPr kumimoji="0" lang="zh-CN" altLang="en-US"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endParaRPr>
            </a:p>
          </p:txBody>
        </p:sp>
        <p:sp>
          <p:nvSpPr>
            <p:cNvPr id="67" name="流程图: 联系 56"/>
            <p:cNvSpPr/>
            <p:nvPr/>
          </p:nvSpPr>
          <p:spPr>
            <a:xfrm>
              <a:off x="3168" y="3385"/>
              <a:ext cx="248" cy="210"/>
            </a:xfrm>
            <a:prstGeom prst="flowChartConnector">
              <a:avLst/>
            </a:prstGeom>
            <a:solidFill>
              <a:srgbClr val="00B050"/>
            </a:solidFill>
            <a:ln w="25400" cap="flat" cmpd="sng" algn="ctr">
              <a:solidFill>
                <a:srgbClr val="00B05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rPr>
                <a:t>2</a:t>
              </a:r>
              <a:endParaRPr kumimoji="0" lang="zh-CN" altLang="en-US"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endParaRPr>
            </a:p>
          </p:txBody>
        </p:sp>
        <p:sp>
          <p:nvSpPr>
            <p:cNvPr id="68" name="流程图: 联系 56"/>
            <p:cNvSpPr/>
            <p:nvPr/>
          </p:nvSpPr>
          <p:spPr>
            <a:xfrm>
              <a:off x="4610" y="3440"/>
              <a:ext cx="250" cy="210"/>
            </a:xfrm>
            <a:prstGeom prst="flowChartConnector">
              <a:avLst/>
            </a:prstGeom>
            <a:solidFill>
              <a:srgbClr val="00B050"/>
            </a:solidFill>
            <a:ln w="25400" cap="flat" cmpd="sng" algn="ctr">
              <a:solidFill>
                <a:srgbClr val="00B05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rPr>
                <a:t>1</a:t>
              </a:r>
              <a:endParaRPr kumimoji="0" lang="zh-CN" altLang="en-US"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endParaRPr>
            </a:p>
          </p:txBody>
        </p:sp>
        <p:sp>
          <p:nvSpPr>
            <p:cNvPr id="69" name="流程图: 联系 56"/>
            <p:cNvSpPr/>
            <p:nvPr/>
          </p:nvSpPr>
          <p:spPr>
            <a:xfrm>
              <a:off x="4655" y="3692"/>
              <a:ext cx="250" cy="210"/>
            </a:xfrm>
            <a:prstGeom prst="flowChartConnector">
              <a:avLst/>
            </a:prstGeom>
            <a:solidFill>
              <a:srgbClr val="00B050"/>
            </a:solidFill>
            <a:ln w="25400" cap="flat" cmpd="sng" algn="ctr">
              <a:solidFill>
                <a:srgbClr val="00B05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rPr>
                <a:t>3</a:t>
              </a:r>
              <a:endParaRPr kumimoji="0" lang="zh-CN" altLang="en-US" sz="700" b="0" i="0" u="none" strike="noStrike" kern="0" cap="none" spc="0" normalizeH="0" baseline="0" noProof="0" dirty="0">
                <a:ln w="0"/>
                <a:solidFill>
                  <a:prstClr val="white"/>
                </a:solidFill>
                <a:effectLst/>
                <a:uLnTx/>
                <a:uFillTx/>
                <a:latin typeface="微软雅黑" panose="020B0503020204020204" pitchFamily="34" charset="-122"/>
                <a:ea typeface="微软雅黑" panose="020B0503020204020204" pitchFamily="34" charset="-122"/>
                <a:cs typeface="+mn-ea"/>
              </a:endParaRPr>
            </a:p>
          </p:txBody>
        </p:sp>
      </p:grpSp>
      <p:sp>
        <p:nvSpPr>
          <p:cNvPr id="71" name="文本框 70"/>
          <p:cNvSpPr txBox="1"/>
          <p:nvPr/>
        </p:nvSpPr>
        <p:spPr>
          <a:xfrm>
            <a:off x="549275" y="1501775"/>
            <a:ext cx="11389360" cy="368300"/>
          </a:xfrm>
          <a:prstGeom prst="rect">
            <a:avLst/>
          </a:prstGeom>
          <a:solidFill>
            <a:schemeClr val="bg1">
              <a:alpha val="70000"/>
            </a:schemeClr>
          </a:solidFill>
        </p:spPr>
        <p:txBody>
          <a:bodyPr wrap="square" rtlCol="0" anchor="t">
            <a:spAutoFit/>
          </a:bodyPr>
          <a:lstStyle/>
          <a:p>
            <a:pPr indent="0">
              <a:buFont typeface="Wingdings" panose="05000000000000000000" charset="0"/>
              <a:buNone/>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已决策项目</a:t>
            </a:r>
            <a:r>
              <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20</a:t>
            </a: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个，总投资额近</a:t>
            </a:r>
            <a:r>
              <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100</a:t>
            </a: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亿美元，目前</a:t>
            </a:r>
            <a:r>
              <a:rPr lang="zh-CN" altLang="en-US" dirty="0">
                <a:solidFill>
                  <a:schemeClr val="tx1"/>
                </a:solidFill>
                <a:latin typeface="微软雅黑" panose="020B0503020204020204" pitchFamily="34" charset="-122"/>
                <a:ea typeface="微软雅黑" panose="020B0503020204020204" pitchFamily="34" charset="-122"/>
                <a:sym typeface="+mn-ea"/>
              </a:rPr>
              <a:t>已形成经营性资产</a:t>
            </a:r>
            <a:r>
              <a:rPr lang="en-US" altLang="zh-CN" dirty="0">
                <a:solidFill>
                  <a:schemeClr val="tx1"/>
                </a:solidFill>
                <a:latin typeface="微软雅黑" panose="020B0503020204020204" pitchFamily="34" charset="-122"/>
                <a:ea typeface="微软雅黑" panose="020B0503020204020204" pitchFamily="34" charset="-122"/>
                <a:sym typeface="+mn-ea"/>
              </a:rPr>
              <a:t>34.2</a:t>
            </a:r>
            <a:r>
              <a:rPr lang="zh-CN" altLang="en-US" dirty="0">
                <a:solidFill>
                  <a:schemeClr val="tx1"/>
                </a:solidFill>
                <a:latin typeface="微软雅黑" panose="020B0503020204020204" pitchFamily="34" charset="-122"/>
                <a:ea typeface="微软雅黑" panose="020B0503020204020204" pitchFamily="34" charset="-122"/>
                <a:sym typeface="+mn-ea"/>
              </a:rPr>
              <a:t>亿美元。</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a:t>拉美投资项目介绍</a:t>
            </a:r>
          </a:p>
        </p:txBody>
      </p:sp>
      <p:sp>
        <p:nvSpPr>
          <p:cNvPr id="6" name="内容占位符 5"/>
          <p:cNvSpPr>
            <a:spLocks noGrp="1"/>
          </p:cNvSpPr>
          <p:nvPr>
            <p:ph sz="quarter" idx="13"/>
          </p:nvPr>
        </p:nvSpPr>
        <p:spPr/>
        <p:txBody>
          <a:bodyPr/>
          <a:lstStyle/>
          <a:p>
            <a:r>
              <a:rPr altLang="zh-CN" sz="60000"/>
              <a:t>2</a:t>
            </a:r>
          </a:p>
        </p:txBody>
      </p:sp>
      <p:sp>
        <p:nvSpPr>
          <p:cNvPr id="7" name="内容占位符 6"/>
          <p:cNvSpPr>
            <a:spLocks noGrp="1"/>
          </p:cNvSpPr>
          <p:nvPr>
            <p:ph sz="quarter" idx="14"/>
          </p:nvPr>
        </p:nvSpPr>
        <p:spPr/>
        <p:txBody>
          <a:bodyPr/>
          <a:lstStyle/>
          <a:p>
            <a:r>
              <a:rPr lang="zh-CN" altLang="en-US"/>
              <a:t>第二篇</a:t>
            </a:r>
          </a:p>
        </p:txBody>
      </p:sp>
      <p:sp>
        <p:nvSpPr>
          <p:cNvPr id="8" name="文本占位符 7"/>
          <p:cNvSpPr>
            <a:spLocks noGrp="1"/>
          </p:cNvSpPr>
          <p:nvPr>
            <p:ph type="body" sz="quarter" idx="15"/>
          </p:nvPr>
        </p:nvSpPr>
        <p:spPr/>
        <p:txBody>
          <a:bodyPr/>
          <a:lstStyle/>
          <a:p>
            <a:r>
              <a:rPr altLang="zh-CN"/>
              <a:t>  </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3" cstate="print"/>
          <a:stretch>
            <a:fillRect/>
          </a:stretch>
        </p:blipFill>
        <p:spPr>
          <a:xfrm>
            <a:off x="254635" y="1085215"/>
            <a:ext cx="11682095" cy="5621655"/>
          </a:xfrm>
          <a:prstGeom prst="rect">
            <a:avLst/>
          </a:prstGeom>
        </p:spPr>
      </p:pic>
      <p:sp>
        <p:nvSpPr>
          <p:cNvPr id="7" name="标题 6"/>
          <p:cNvSpPr>
            <a:spLocks noGrp="1"/>
          </p:cNvSpPr>
          <p:nvPr>
            <p:ph type="title"/>
          </p:nvPr>
        </p:nvSpPr>
        <p:spPr/>
        <p:txBody>
          <a:bodyPr/>
          <a:lstStyle/>
          <a:p>
            <a:r>
              <a:rPr lang="zh-CN" altLang="en-US" dirty="0"/>
              <a:t>牙买加南北高速公路项目</a:t>
            </a:r>
          </a:p>
        </p:txBody>
      </p:sp>
      <p:sp>
        <p:nvSpPr>
          <p:cNvPr id="2" name="灯片编号占位符 1"/>
          <p:cNvSpPr>
            <a:spLocks noGrp="1"/>
          </p:cNvSpPr>
          <p:nvPr>
            <p:ph type="sldNum" sz="quarter" idx="4"/>
          </p:nvPr>
        </p:nvSpPr>
        <p:spPr/>
        <p:txBody>
          <a:bodyPr/>
          <a:lstStyle/>
          <a:p>
            <a:fld id="{9860EDB8-5305-433F-BE41-D7A86D811DB3}" type="slidenum">
              <a:rPr lang="en-US" altLang="zh-CN" noProof="0" smtClean="0"/>
              <a:t>7</a:t>
            </a:fld>
            <a:endParaRPr lang="zh-CN" altLang="en-US" noProof="0" dirty="0"/>
          </a:p>
        </p:txBody>
      </p:sp>
      <p:pic>
        <p:nvPicPr>
          <p:cNvPr id="4" name="内容占位符 3" descr="地球仪: 美洲 纯色填充"/>
          <p:cNvPicPr>
            <a:picLocks noGrp="1" noChangeAspect="1"/>
          </p:cNvPicPr>
          <p:nvPr>
            <p:ph sz="quarter" idx="10"/>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54933" y="1164826"/>
            <a:ext cx="3169429" cy="3169429"/>
          </a:xfrm>
        </p:spPr>
      </p:pic>
      <p:sp>
        <p:nvSpPr>
          <p:cNvPr id="71" name="文本框 70"/>
          <p:cNvSpPr txBox="1"/>
          <p:nvPr/>
        </p:nvSpPr>
        <p:spPr>
          <a:xfrm>
            <a:off x="254000" y="1835150"/>
            <a:ext cx="5591175" cy="4871720"/>
          </a:xfrm>
          <a:prstGeom prst="rect">
            <a:avLst/>
          </a:prstGeom>
          <a:solidFill>
            <a:schemeClr val="bg1">
              <a:alpha val="70000"/>
            </a:schemeClr>
          </a:solidFill>
        </p:spPr>
        <p:txBody>
          <a:bodyPr wrap="square" rtlCol="0" anchor="t">
            <a:noAutofit/>
          </a:bodyPr>
          <a:lstStyle/>
          <a:p>
            <a:pPr indent="0">
              <a:lnSpc>
                <a:spcPct val="120000"/>
              </a:lnSpc>
              <a:spcBef>
                <a:spcPts val="600"/>
              </a:spcBef>
              <a:spcAft>
                <a:spcPts val="600"/>
              </a:spcAft>
              <a:buFont typeface="Wingdings" panose="05000000000000000000" charset="0"/>
              <a:buNone/>
            </a:pPr>
            <a:r>
              <a:rPr lang="zh-CN" altLang="en-US" sz="1600" b="1" noProof="0" dirty="0">
                <a:ln>
                  <a:noFill/>
                </a:ln>
                <a:solidFill>
                  <a:schemeClr val="accent1"/>
                </a:solidFill>
                <a:effectLst/>
                <a:uLnTx/>
                <a:uFillTx/>
                <a:latin typeface="微软雅黑" panose="020B0503020204020204" pitchFamily="34" charset="-122"/>
                <a:ea typeface="微软雅黑" panose="020B0503020204020204" pitchFamily="34" charset="-122"/>
                <a:sym typeface="+mn-ea"/>
              </a:rPr>
              <a:t>项目内容：</a:t>
            </a:r>
            <a:endParaRPr lang="en-US" altLang="zh-CN" sz="1600"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endParaRPr>
          </a:p>
          <a:p>
            <a:pPr indent="0" algn="just">
              <a:lnSpc>
                <a:spcPct val="120000"/>
              </a:lnSpc>
              <a:spcBef>
                <a:spcPts val="600"/>
              </a:spcBef>
              <a:spcAft>
                <a:spcPts val="600"/>
              </a:spcAft>
              <a:buFont typeface="Wingdings" panose="05000000000000000000" charset="0"/>
              <a:buNone/>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牙买加南北高速公路起自首都</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Kingston</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西侧的</a:t>
            </a:r>
            <a:r>
              <a:rPr lang="en-US" altLang="zh-CN" sz="1600" noProof="0" dirty="0" err="1">
                <a:ln>
                  <a:noFill/>
                </a:ln>
                <a:solidFill>
                  <a:schemeClr val="tx1"/>
                </a:solidFill>
                <a:effectLst/>
                <a:uLnTx/>
                <a:uFillTx/>
                <a:latin typeface="微软雅黑" panose="020B0503020204020204" pitchFamily="34" charset="-122"/>
                <a:ea typeface="微软雅黑" panose="020B0503020204020204" pitchFamily="34" charset="-122"/>
                <a:sym typeface="+mn-ea"/>
              </a:rPr>
              <a:t>Caymanas</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工业园区，终于北部旅游城市</a:t>
            </a:r>
            <a:r>
              <a:rPr lang="en-US" altLang="zh-CN" sz="1600" noProof="0" dirty="0" err="1">
                <a:ln>
                  <a:noFill/>
                </a:ln>
                <a:solidFill>
                  <a:schemeClr val="tx1"/>
                </a:solidFill>
                <a:effectLst/>
                <a:uLnTx/>
                <a:uFillTx/>
                <a:latin typeface="微软雅黑" panose="020B0503020204020204" pitchFamily="34" charset="-122"/>
                <a:ea typeface="微软雅黑" panose="020B0503020204020204" pitchFamily="34" charset="-122"/>
                <a:sym typeface="+mn-ea"/>
              </a:rPr>
              <a:t>Ocho</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 Rios</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，全长</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66.13</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公里，采用双向四车道高速公路标准，设计速度</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80Km/h</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a:p>
            <a:pPr indent="0" algn="just">
              <a:lnSpc>
                <a:spcPct val="120000"/>
              </a:lnSpc>
              <a:spcBef>
                <a:spcPts val="600"/>
              </a:spcBef>
              <a:spcAft>
                <a:spcPts val="600"/>
              </a:spcAft>
              <a:buFont typeface="Wingdings" panose="05000000000000000000" charset="0"/>
              <a:buNone/>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全线设置大、中桥</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490m/8</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座（含立交跨线桥），天桥</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333</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米</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/13</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座，涵洞</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104</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道，通道</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27</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个；设置</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4</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处互通式立交和</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1</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处转盘式平交；设</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6</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个收费站、</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1</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个管理养护中心和</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1</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个服务区。</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a:p>
            <a:pPr indent="0">
              <a:lnSpc>
                <a:spcPct val="120000"/>
              </a:lnSpc>
              <a:spcBef>
                <a:spcPts val="600"/>
              </a:spcBef>
              <a:spcAft>
                <a:spcPts val="600"/>
              </a:spcAft>
              <a:buFont typeface="Wingdings" panose="05000000000000000000" charset="0"/>
              <a:buNone/>
            </a:pPr>
            <a:r>
              <a:rPr lang="zh-CN" altLang="en-US" sz="1600" b="1" noProof="0" dirty="0">
                <a:ln>
                  <a:noFill/>
                </a:ln>
                <a:solidFill>
                  <a:schemeClr val="accent1"/>
                </a:solidFill>
                <a:effectLst/>
                <a:uLnTx/>
                <a:uFillTx/>
                <a:latin typeface="微软雅黑" panose="020B0503020204020204" pitchFamily="34" charset="-122"/>
                <a:ea typeface="微软雅黑" panose="020B0503020204020204" pitchFamily="34" charset="-122"/>
                <a:sym typeface="+mn-ea"/>
              </a:rPr>
              <a:t>投资总额：</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7.34</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亿美元（含中段回购费</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1.2</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亿美元）。</a:t>
            </a:r>
          </a:p>
          <a:p>
            <a:pPr algn="l">
              <a:lnSpc>
                <a:spcPct val="120000"/>
              </a:lnSpc>
              <a:spcBef>
                <a:spcPts val="600"/>
              </a:spcBef>
              <a:spcAft>
                <a:spcPts val="600"/>
              </a:spcAft>
              <a:buClrTx/>
              <a:buSzTx/>
              <a:buFont typeface="Wingdings" panose="05000000000000000000" charset="0"/>
              <a:buNone/>
            </a:pPr>
            <a:r>
              <a:rPr lang="zh-CN" altLang="en-US" sz="1600" b="1" noProof="0" dirty="0">
                <a:ln>
                  <a:noFill/>
                </a:ln>
                <a:solidFill>
                  <a:schemeClr val="accent1"/>
                </a:solidFill>
                <a:effectLst/>
                <a:uLnTx/>
                <a:uFillTx/>
                <a:latin typeface="微软雅黑" panose="020B0503020204020204" pitchFamily="34" charset="-122"/>
                <a:ea typeface="微软雅黑" panose="020B0503020204020204" pitchFamily="34" charset="-122"/>
              </a:rPr>
              <a:t>股权结构：</a:t>
            </a:r>
            <a:r>
              <a:rPr lang="zh-CN" altLang="en-US" sz="1600" dirty="0"/>
              <a:t>中国交建</a:t>
            </a:r>
            <a:r>
              <a:rPr lang="en-US" altLang="zh-CN" sz="1600" dirty="0"/>
              <a:t>100%</a:t>
            </a:r>
          </a:p>
          <a:p>
            <a:pPr algn="l">
              <a:lnSpc>
                <a:spcPct val="120000"/>
              </a:lnSpc>
              <a:spcBef>
                <a:spcPts val="600"/>
              </a:spcBef>
              <a:spcAft>
                <a:spcPts val="600"/>
              </a:spcAft>
              <a:buClrTx/>
              <a:buSzTx/>
              <a:buFont typeface="Wingdings" panose="05000000000000000000" charset="0"/>
              <a:buNone/>
            </a:pPr>
            <a:r>
              <a:rPr lang="zh-CN" altLang="en-US" sz="1600" b="1" noProof="0" dirty="0">
                <a:ln>
                  <a:noFill/>
                </a:ln>
                <a:solidFill>
                  <a:schemeClr val="accent1"/>
                </a:solidFill>
                <a:effectLst/>
                <a:uLnTx/>
                <a:uFillTx/>
                <a:latin typeface="微软雅黑" panose="020B0503020204020204" pitchFamily="34" charset="-122"/>
                <a:ea typeface="微软雅黑" panose="020B0503020204020204" pitchFamily="34" charset="-122"/>
                <a:sym typeface="+mn-ea"/>
              </a:rPr>
              <a:t>投资模式：</a:t>
            </a:r>
            <a:r>
              <a:rPr lang="zh-CN" altLang="en-US" sz="1600" noProof="0" dirty="0">
                <a:ln>
                  <a:noFill/>
                </a:ln>
                <a:effectLst/>
                <a:uLnTx/>
                <a:uFillTx/>
                <a:latin typeface="微软雅黑" panose="020B0503020204020204" pitchFamily="34" charset="-122"/>
                <a:ea typeface="微软雅黑" panose="020B0503020204020204" pitchFamily="34" charset="-122"/>
                <a:sym typeface="+mn-ea"/>
              </a:rPr>
              <a:t>BOT+EPC+土地开发</a:t>
            </a:r>
          </a:p>
          <a:p>
            <a:pPr algn="just">
              <a:lnSpc>
                <a:spcPct val="120000"/>
              </a:lnSpc>
              <a:spcBef>
                <a:spcPts val="600"/>
              </a:spcBef>
              <a:spcAft>
                <a:spcPts val="600"/>
              </a:spcAft>
              <a:buClrTx/>
              <a:buSzTx/>
              <a:buNone/>
            </a:pPr>
            <a:r>
              <a:rPr lang="zh-CN" altLang="en-US" sz="1600" b="1" noProof="0" dirty="0">
                <a:ln>
                  <a:noFill/>
                </a:ln>
                <a:solidFill>
                  <a:schemeClr val="accent1"/>
                </a:solidFill>
                <a:effectLst/>
                <a:uLnTx/>
                <a:uFillTx/>
                <a:latin typeface="微软雅黑" panose="020B0503020204020204" pitchFamily="34" charset="-122"/>
                <a:ea typeface="微软雅黑" panose="020B0503020204020204" pitchFamily="34" charset="-122"/>
                <a:sym typeface="+mn-ea"/>
              </a:rPr>
              <a:t>合作期限：</a:t>
            </a:r>
            <a:r>
              <a:rPr lang="zh-CN" altLang="en-US" sz="1600" noProof="0" dirty="0">
                <a:ln>
                  <a:noFill/>
                </a:ln>
                <a:effectLst/>
                <a:uLnTx/>
                <a:uFillTx/>
                <a:latin typeface="微软雅黑" panose="020B0503020204020204" pitchFamily="34" charset="-122"/>
                <a:ea typeface="微软雅黑" panose="020B0503020204020204" pitchFamily="34" charset="-122"/>
                <a:sym typeface="+mn-ea"/>
              </a:rPr>
              <a:t>50年</a:t>
            </a:r>
            <a:endParaRPr lang="zh-CN" altLang="en-US" sz="1600" noProof="0" dirty="0">
              <a:ln>
                <a:noFill/>
              </a:ln>
              <a:effectLst/>
              <a:uLnTx/>
              <a:uFillTx/>
              <a:latin typeface="微软雅黑" panose="020B0503020204020204" pitchFamily="34" charset="-122"/>
              <a:ea typeface="微软雅黑" panose="020B0503020204020204" pitchFamily="34" charset="-122"/>
            </a:endParaRPr>
          </a:p>
          <a:p>
            <a:pPr algn="just">
              <a:lnSpc>
                <a:spcPct val="120000"/>
              </a:lnSpc>
              <a:spcBef>
                <a:spcPts val="600"/>
              </a:spcBef>
              <a:spcAft>
                <a:spcPts val="600"/>
              </a:spcAft>
              <a:buClrTx/>
              <a:buSzTx/>
              <a:buFont typeface="Wingdings" panose="05000000000000000000" charset="0"/>
              <a:buNone/>
            </a:pPr>
            <a:r>
              <a:rPr lang="zh-CN" altLang="en-US" sz="1600" b="1" noProof="0" dirty="0">
                <a:ln>
                  <a:noFill/>
                </a:ln>
                <a:solidFill>
                  <a:schemeClr val="accent1"/>
                </a:solidFill>
                <a:effectLst/>
                <a:uLnTx/>
                <a:uFillTx/>
                <a:latin typeface="微软雅黑" panose="020B0503020204020204" pitchFamily="34" charset="-122"/>
                <a:ea typeface="微软雅黑" panose="020B0503020204020204" pitchFamily="34" charset="-122"/>
              </a:rPr>
              <a:t>融资模式：</a:t>
            </a:r>
            <a:r>
              <a:rPr lang="zh-CN" altLang="en-US" sz="1600" noProof="0" dirty="0">
                <a:ln>
                  <a:noFill/>
                </a:ln>
                <a:effectLst/>
                <a:uLnTx/>
                <a:uFillTx/>
                <a:latin typeface="微软雅黑" panose="020B0503020204020204" pitchFamily="34" charset="-122"/>
                <a:ea typeface="微软雅黑" panose="020B0503020204020204" pitchFamily="34" charset="-122"/>
              </a:rPr>
              <a:t>项目融资</a:t>
            </a:r>
          </a:p>
        </p:txBody>
      </p:sp>
      <p:pic>
        <p:nvPicPr>
          <p:cNvPr id="9" name="图形 8" descr="标记 纯色填充"/>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274808" y="1835140"/>
            <a:ext cx="914400" cy="914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a:t>牙买加南北高速公路项目</a:t>
            </a:r>
          </a:p>
        </p:txBody>
      </p:sp>
      <p:sp>
        <p:nvSpPr>
          <p:cNvPr id="2" name="灯片编号占位符 1"/>
          <p:cNvSpPr>
            <a:spLocks noGrp="1"/>
          </p:cNvSpPr>
          <p:nvPr>
            <p:ph type="sldNum" sz="quarter" idx="4"/>
          </p:nvPr>
        </p:nvSpPr>
        <p:spPr/>
        <p:txBody>
          <a:bodyPr/>
          <a:lstStyle/>
          <a:p>
            <a:fld id="{9860EDB8-5305-433F-BE41-D7A86D811DB3}" type="slidenum">
              <a:rPr lang="en-US" altLang="zh-CN" noProof="0" smtClean="0"/>
              <a:t>8</a:t>
            </a:fld>
            <a:endParaRPr lang="zh-CN" altLang="en-US" noProof="0" dirty="0"/>
          </a:p>
        </p:txBody>
      </p:sp>
      <p:sp>
        <p:nvSpPr>
          <p:cNvPr id="8" name="内容占位符 7"/>
          <p:cNvSpPr>
            <a:spLocks noGrp="1"/>
          </p:cNvSpPr>
          <p:nvPr>
            <p:ph sz="quarter" idx="10"/>
          </p:nvPr>
        </p:nvSpPr>
        <p:spPr>
          <a:xfrm>
            <a:off x="254635" y="1085215"/>
            <a:ext cx="3442970" cy="5622925"/>
          </a:xfrm>
        </p:spPr>
        <p:txBody>
          <a:bodyPr>
            <a:normAutofit/>
          </a:bodyPr>
          <a:lstStyle/>
          <a:p>
            <a:pPr marL="0" indent="0" algn="just">
              <a:lnSpc>
                <a:spcPct val="120000"/>
              </a:lnSpc>
              <a:spcBef>
                <a:spcPts val="600"/>
              </a:spcBef>
              <a:spcAft>
                <a:spcPts val="600"/>
              </a:spcAft>
              <a:buNone/>
            </a:pPr>
            <a:r>
              <a:rPr lang="zh-CN" altLang="en-US" dirty="0"/>
              <a:t>牙买加政府于 1999 年制订了公路2000战略规划（H2K）。该规划是牙买加最大、意义最为深远的基础设施项目，主要包含两条线路：连接牙买加首都 Kingston 和 Montego Bay（蒙特哥贝）的</a:t>
            </a:r>
            <a:r>
              <a:rPr lang="zh-CN" altLang="en-US" b="1" dirty="0">
                <a:solidFill>
                  <a:schemeClr val="accent1"/>
                </a:solidFill>
              </a:rPr>
              <a:t>东西高速</a:t>
            </a:r>
            <a:r>
              <a:rPr lang="zh-CN" altLang="en-US" dirty="0"/>
              <a:t>以及连接首都 Kingston 和牙买加旅游中心Ocho Rios（奥乔里奥斯）的</a:t>
            </a:r>
            <a:r>
              <a:rPr lang="zh-CN" altLang="en-US" b="1" dirty="0">
                <a:solidFill>
                  <a:schemeClr val="accent1"/>
                </a:solidFill>
              </a:rPr>
              <a:t>南北高速</a:t>
            </a:r>
            <a:r>
              <a:rPr lang="zh-CN" altLang="en-US" dirty="0"/>
              <a:t>。</a:t>
            </a:r>
          </a:p>
          <a:p>
            <a:pPr marL="0" indent="0" algn="just">
              <a:lnSpc>
                <a:spcPct val="120000"/>
              </a:lnSpc>
              <a:spcBef>
                <a:spcPts val="600"/>
              </a:spcBef>
              <a:spcAft>
                <a:spcPts val="600"/>
              </a:spcAft>
              <a:buNone/>
            </a:pPr>
            <a:r>
              <a:rPr lang="zh-CN" altLang="en-US" b="1" dirty="0">
                <a:solidFill>
                  <a:schemeClr val="accent1"/>
                </a:solidFill>
              </a:rPr>
              <a:t>南北高速</a:t>
            </a:r>
            <a:r>
              <a:rPr lang="zh-CN" altLang="en-US" dirty="0"/>
              <a:t>是紧密联系牙买加境内南北岸线旅游联动发展的旅游通道，也是带动南北地区发展的经济干线，将带动沿线资源开发，促进牙买加南北地区的经济发展。</a:t>
            </a:r>
            <a:r>
              <a:rPr lang="zh-CN" altLang="en-US">
                <a:sym typeface="+mn-ea"/>
              </a:rPr>
              <a:t>是牙买加人民的</a:t>
            </a:r>
            <a:r>
              <a:rPr altLang="zh-CN">
                <a:sym typeface="+mn-ea"/>
              </a:rPr>
              <a:t>“</a:t>
            </a:r>
            <a:r>
              <a:rPr lang="zh-CN" altLang="en-US">
                <a:sym typeface="+mn-ea"/>
              </a:rPr>
              <a:t>百年梦想</a:t>
            </a:r>
            <a:r>
              <a:rPr altLang="zh-CN">
                <a:sym typeface="+mn-ea"/>
              </a:rPr>
              <a:t>”</a:t>
            </a:r>
            <a:r>
              <a:rPr lang="zh-CN" altLang="en-US">
                <a:sym typeface="+mn-ea"/>
              </a:rPr>
              <a:t>。</a:t>
            </a:r>
            <a:endParaRPr lang="zh-CN" altLang="en-US" dirty="0"/>
          </a:p>
        </p:txBody>
      </p:sp>
      <p:pic>
        <p:nvPicPr>
          <p:cNvPr id="6" name="图片 5"/>
          <p:cNvPicPr>
            <a:picLocks noChangeAspect="1"/>
          </p:cNvPicPr>
          <p:nvPr/>
        </p:nvPicPr>
        <p:blipFill>
          <a:blip r:embed="rId3"/>
          <a:stretch>
            <a:fillRect/>
          </a:stretch>
        </p:blipFill>
        <p:spPr>
          <a:xfrm>
            <a:off x="3952875" y="1085850"/>
            <a:ext cx="7984490" cy="5622290"/>
          </a:xfrm>
          <a:prstGeom prst="rect">
            <a:avLst/>
          </a:prstGeom>
          <a:solidFill>
            <a:srgbClr val="FFFFFF">
              <a:shade val="85000"/>
            </a:srgbClr>
          </a:solidFill>
          <a:ln w="190500" cap="rnd">
            <a:noFill/>
          </a:ln>
          <a:effectLst/>
          <a:scene3d>
            <a:camera prst="orthographicFront"/>
            <a:lightRig rig="twoPt" dir="t">
              <a:rot lat="0" lon="0" rev="7800000"/>
            </a:lightRig>
          </a:scene3d>
          <a:sp3d contourW="6350">
            <a:bevelT w="50800" h="16510"/>
            <a:contourClr>
              <a:srgbClr val="C0C0C0"/>
            </a:contourClr>
          </a:sp3d>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a:t>牙买加南北高速公路项目</a:t>
            </a:r>
          </a:p>
        </p:txBody>
      </p:sp>
      <p:sp>
        <p:nvSpPr>
          <p:cNvPr id="2" name="灯片编号占位符 1"/>
          <p:cNvSpPr>
            <a:spLocks noGrp="1"/>
          </p:cNvSpPr>
          <p:nvPr>
            <p:ph type="sldNum" sz="quarter" idx="4"/>
          </p:nvPr>
        </p:nvSpPr>
        <p:spPr/>
        <p:txBody>
          <a:bodyPr/>
          <a:lstStyle/>
          <a:p>
            <a:fld id="{9860EDB8-5305-433F-BE41-D7A86D811DB3}" type="slidenum">
              <a:rPr lang="en-US" altLang="zh-CN" noProof="0" smtClean="0"/>
              <a:t>9</a:t>
            </a:fld>
            <a:endParaRPr lang="zh-CN" altLang="en-US" noProof="0" dirty="0"/>
          </a:p>
        </p:txBody>
      </p:sp>
      <p:sp>
        <p:nvSpPr>
          <p:cNvPr id="8" name="内容占位符 7"/>
          <p:cNvSpPr>
            <a:spLocks noGrp="1"/>
          </p:cNvSpPr>
          <p:nvPr>
            <p:ph sz="quarter" idx="10"/>
          </p:nvPr>
        </p:nvSpPr>
        <p:spPr>
          <a:xfrm>
            <a:off x="453390" y="4378960"/>
            <a:ext cx="5362575" cy="2327275"/>
          </a:xfrm>
        </p:spPr>
        <p:txBody>
          <a:bodyPr>
            <a:normAutofit/>
          </a:bodyPr>
          <a:lstStyle/>
          <a:p>
            <a:pPr marL="0" indent="0" algn="l">
              <a:lnSpc>
                <a:spcPct val="120000"/>
              </a:lnSpc>
              <a:spcBef>
                <a:spcPts val="600"/>
              </a:spcBef>
              <a:spcAft>
                <a:spcPts val="600"/>
              </a:spcAft>
              <a:buNone/>
            </a:pPr>
            <a:r>
              <a:rPr lang="zh-CN" altLang="en-US" b="1" dirty="0">
                <a:solidFill>
                  <a:schemeClr val="accent1"/>
                </a:solidFill>
              </a:rPr>
              <a:t>项目意义</a:t>
            </a:r>
          </a:p>
          <a:p>
            <a:pPr marL="0" indent="0" algn="l">
              <a:lnSpc>
                <a:spcPct val="120000"/>
              </a:lnSpc>
              <a:spcBef>
                <a:spcPts val="600"/>
              </a:spcBef>
              <a:spcAft>
                <a:spcPts val="600"/>
              </a:spcAft>
              <a:buNone/>
            </a:pPr>
            <a:r>
              <a:rPr lang="zh-CN" altLang="en-US" dirty="0">
                <a:solidFill>
                  <a:schemeClr val="tx1"/>
                </a:solidFill>
              </a:rPr>
              <a:t>牙买加南北交通大动脉</a:t>
            </a:r>
          </a:p>
          <a:p>
            <a:pPr marL="0" indent="0" algn="l">
              <a:lnSpc>
                <a:spcPct val="120000"/>
              </a:lnSpc>
              <a:spcBef>
                <a:spcPts val="600"/>
              </a:spcBef>
              <a:spcAft>
                <a:spcPts val="600"/>
              </a:spcAft>
              <a:buNone/>
            </a:pPr>
            <a:r>
              <a:rPr lang="zh-CN" altLang="en-US" dirty="0">
                <a:solidFill>
                  <a:schemeClr val="tx1"/>
                </a:solidFill>
              </a:rPr>
              <a:t>中牙两国的友谊之路</a:t>
            </a:r>
          </a:p>
          <a:p>
            <a:pPr marL="0" indent="0" algn="l">
              <a:lnSpc>
                <a:spcPct val="120000"/>
              </a:lnSpc>
              <a:spcBef>
                <a:spcPts val="600"/>
              </a:spcBef>
              <a:spcAft>
                <a:spcPts val="600"/>
              </a:spcAft>
              <a:buNone/>
            </a:pPr>
            <a:r>
              <a:rPr lang="zh-CN" altLang="en-US" dirty="0">
                <a:solidFill>
                  <a:schemeClr val="tx1"/>
                </a:solidFill>
              </a:rPr>
              <a:t>践行</a:t>
            </a:r>
            <a:r>
              <a:rPr altLang="zh-CN" dirty="0">
                <a:solidFill>
                  <a:schemeClr val="tx1"/>
                </a:solidFill>
              </a:rPr>
              <a:t>“</a:t>
            </a:r>
            <a:r>
              <a:rPr lang="zh-CN" altLang="en-US" dirty="0">
                <a:solidFill>
                  <a:schemeClr val="tx1"/>
                </a:solidFill>
              </a:rPr>
              <a:t>一带一路</a:t>
            </a:r>
            <a:r>
              <a:rPr altLang="zh-CN" dirty="0">
                <a:solidFill>
                  <a:schemeClr val="tx1"/>
                </a:solidFill>
              </a:rPr>
              <a:t>”</a:t>
            </a:r>
            <a:r>
              <a:rPr lang="zh-CN" altLang="en-US" dirty="0">
                <a:solidFill>
                  <a:schemeClr val="tx1"/>
                </a:solidFill>
              </a:rPr>
              <a:t>拉美延伸</a:t>
            </a:r>
          </a:p>
          <a:p>
            <a:pPr marL="0" indent="0" algn="l">
              <a:lnSpc>
                <a:spcPct val="120000"/>
              </a:lnSpc>
              <a:spcBef>
                <a:spcPts val="600"/>
              </a:spcBef>
              <a:spcAft>
                <a:spcPts val="600"/>
              </a:spcAft>
              <a:buNone/>
            </a:pPr>
            <a:r>
              <a:rPr lang="zh-CN" altLang="en-US" dirty="0">
                <a:solidFill>
                  <a:schemeClr val="tx1"/>
                </a:solidFill>
              </a:rPr>
              <a:t>经验积累，展望未来</a:t>
            </a:r>
          </a:p>
        </p:txBody>
      </p:sp>
      <p:pic>
        <p:nvPicPr>
          <p:cNvPr id="3" name="图片 2"/>
          <p:cNvPicPr>
            <a:picLocks noChangeAspect="1"/>
          </p:cNvPicPr>
          <p:nvPr/>
        </p:nvPicPr>
        <p:blipFill>
          <a:blip r:embed="rId3">
            <a:lum bright="18000" contrast="30000"/>
          </a:blip>
          <a:stretch>
            <a:fillRect/>
          </a:stretch>
        </p:blipFill>
        <p:spPr>
          <a:xfrm>
            <a:off x="6382385" y="1082675"/>
            <a:ext cx="5554980" cy="5624195"/>
          </a:xfrm>
          <a:prstGeom prst="roundRect">
            <a:avLst>
              <a:gd name="adj" fmla="val 0"/>
            </a:avLst>
          </a:prstGeom>
          <a:solidFill>
            <a:srgbClr val="FFFFFF">
              <a:shade val="85000"/>
            </a:srgbClr>
          </a:solidFill>
          <a:ln>
            <a:noFill/>
          </a:ln>
          <a:effectLst/>
        </p:spPr>
      </p:pic>
      <p:sp>
        <p:nvSpPr>
          <p:cNvPr id="23" name="矩形 22"/>
          <p:cNvSpPr/>
          <p:nvPr/>
        </p:nvSpPr>
        <p:spPr>
          <a:xfrm>
            <a:off x="453390" y="3883025"/>
            <a:ext cx="5533390" cy="337185"/>
          </a:xfrm>
          <a:prstGeom prst="rect">
            <a:avLst/>
          </a:prstGeom>
          <a:solidFill>
            <a:schemeClr val="tx2">
              <a:lumMod val="20000"/>
              <a:lumOff val="80000"/>
            </a:schemeClr>
          </a:solidFill>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2016</a:t>
            </a: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年</a:t>
            </a:r>
            <a:r>
              <a:rPr kumimoji="0" lang="en-US" altLang="zh-CN" sz="1600" b="1"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3</a:t>
            </a: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月</a:t>
            </a:r>
            <a:r>
              <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24</a:t>
            </a: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日</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，南北高速南北段竣工，正式开始全线运营</a:t>
            </a:r>
          </a:p>
        </p:txBody>
      </p:sp>
      <p:sp>
        <p:nvSpPr>
          <p:cNvPr id="24" name="矩形 23"/>
          <p:cNvSpPr/>
          <p:nvPr/>
        </p:nvSpPr>
        <p:spPr>
          <a:xfrm>
            <a:off x="453390" y="1693545"/>
            <a:ext cx="5533390" cy="337185"/>
          </a:xfrm>
          <a:prstGeom prst="rect">
            <a:avLst/>
          </a:prstGeom>
          <a:solidFill>
            <a:schemeClr val="tx2">
              <a:lumMod val="20000"/>
              <a:lumOff val="80000"/>
            </a:schemeClr>
          </a:solidFill>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0" marR="0" lvl="0" indent="0" defTabSz="914400" rtl="0" eaLnBrk="1" fontAlgn="auto" latinLnBrk="0" hangingPunct="1">
              <a:lnSpc>
                <a:spcPct val="100000"/>
              </a:lnSpc>
              <a:spcBef>
                <a:spcPts val="0"/>
              </a:spcBef>
              <a:spcAft>
                <a:spcPts val="0"/>
              </a:spcAft>
              <a:buClr>
                <a:srgbClr val="016DAE"/>
              </a:buClr>
              <a:buSzTx/>
              <a:buFontTx/>
              <a:buNone/>
              <a:defRPr/>
            </a:pPr>
            <a:r>
              <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2011</a:t>
            </a: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年</a:t>
            </a:r>
            <a:r>
              <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5</a:t>
            </a: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月</a:t>
            </a:r>
            <a:r>
              <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27</a:t>
            </a: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日</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，中国港湾与牙政府签署框架协议</a:t>
            </a:r>
          </a:p>
        </p:txBody>
      </p:sp>
      <p:sp>
        <p:nvSpPr>
          <p:cNvPr id="27" name="矩形 26"/>
          <p:cNvSpPr/>
          <p:nvPr/>
        </p:nvSpPr>
        <p:spPr>
          <a:xfrm>
            <a:off x="453390" y="2240915"/>
            <a:ext cx="5533390" cy="337185"/>
          </a:xfrm>
          <a:prstGeom prst="rect">
            <a:avLst/>
          </a:prstGeom>
          <a:solidFill>
            <a:schemeClr val="tx2">
              <a:lumMod val="20000"/>
              <a:lumOff val="80000"/>
            </a:schemeClr>
          </a:solidFill>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lvl="0" eaLnBrk="1" fontAlgn="auto" hangingPunct="1">
              <a:spcBef>
                <a:spcPts val="0"/>
              </a:spcBef>
              <a:spcAft>
                <a:spcPts val="0"/>
              </a:spcAft>
              <a:defRPr/>
            </a:pPr>
            <a:r>
              <a:rPr kumimoji="0" lang="en-US" altLang="zh-CN" sz="1600" b="1"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2012</a:t>
            </a:r>
            <a:r>
              <a:rPr kumimoji="0" lang="zh-CN" altLang="en-US" sz="1600" b="1"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年</a:t>
            </a:r>
            <a:r>
              <a:rPr kumimoji="0" lang="en-US" altLang="zh-CN" sz="1600" b="1"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6</a:t>
            </a:r>
            <a:r>
              <a:rPr kumimoji="0" lang="zh-CN" altLang="en-US" sz="1600" b="1"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月</a:t>
            </a:r>
            <a:r>
              <a:rPr kumimoji="0" lang="en-US" altLang="zh-CN" sz="1600" b="1"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21</a:t>
            </a:r>
            <a:r>
              <a:rPr kumimoji="0" lang="zh-CN" altLang="en-US" sz="1600" b="1"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日，</a:t>
            </a:r>
            <a:r>
              <a:rPr kumimoji="0" lang="zh-CN" altLang="en-US" sz="16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签订南北高速特许经营协议</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8" name="矩形 27"/>
          <p:cNvSpPr/>
          <p:nvPr/>
        </p:nvSpPr>
        <p:spPr>
          <a:xfrm>
            <a:off x="453390" y="2788285"/>
            <a:ext cx="5534025" cy="337185"/>
          </a:xfrm>
          <a:prstGeom prst="rect">
            <a:avLst/>
          </a:prstGeom>
          <a:solidFill>
            <a:schemeClr val="tx2">
              <a:lumMod val="20000"/>
              <a:lumOff val="80000"/>
            </a:schemeClr>
          </a:solidFill>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lvl="0" eaLnBrk="1" fontAlgn="auto" hangingPunct="1">
              <a:spcBef>
                <a:spcPts val="0"/>
              </a:spcBef>
              <a:spcAft>
                <a:spcPts val="0"/>
              </a:spcAft>
              <a:defRPr/>
            </a:pPr>
            <a:r>
              <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2013</a:t>
            </a: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年</a:t>
            </a:r>
            <a:r>
              <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1</a:t>
            </a: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月</a:t>
            </a:r>
            <a:r>
              <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21</a:t>
            </a: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日</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，牙买加</a:t>
            </a:r>
            <a:r>
              <a:rPr kumimoji="0" lang="zh-CN" altLang="en-US" sz="1600" noProof="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南北高速</a:t>
            </a:r>
            <a:r>
              <a:rPr kumimoji="0" lang="zh-CN" altLang="en-US" sz="16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项目南北段正式开工</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6" name="矩形 25"/>
          <p:cNvSpPr/>
          <p:nvPr/>
        </p:nvSpPr>
        <p:spPr>
          <a:xfrm>
            <a:off x="453390" y="3335655"/>
            <a:ext cx="5534025" cy="337185"/>
          </a:xfrm>
          <a:prstGeom prst="rect">
            <a:avLst/>
          </a:prstGeom>
          <a:solidFill>
            <a:schemeClr val="tx2">
              <a:lumMod val="20000"/>
              <a:lumOff val="80000"/>
            </a:schemeClr>
          </a:solidFill>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2016</a:t>
            </a: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年</a:t>
            </a:r>
            <a:r>
              <a:rPr kumimoji="0" lang="en-US" altLang="zh-CN" sz="1600" b="1"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3</a:t>
            </a: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月</a:t>
            </a:r>
            <a:r>
              <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24</a:t>
            </a: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日</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，南北高速</a:t>
            </a:r>
            <a:r>
              <a:rPr kumimoji="0" lang="zh-CN" altLang="en-US" sz="16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中段</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竣工，开始试运营</a:t>
            </a:r>
          </a:p>
        </p:txBody>
      </p:sp>
      <p:sp>
        <p:nvSpPr>
          <p:cNvPr id="4" name="内容占位符 7"/>
          <p:cNvSpPr>
            <a:spLocks noGrp="1"/>
          </p:cNvSpPr>
          <p:nvPr/>
        </p:nvSpPr>
        <p:spPr>
          <a:xfrm>
            <a:off x="453390" y="1234440"/>
            <a:ext cx="5362575" cy="2327275"/>
          </a:xfrm>
          <a:prstGeom prst="rect">
            <a:avLst/>
          </a:prstGeom>
        </p:spPr>
        <p:txBody>
          <a:bodyPr vert="horz" lIns="91440" tIns="45720" rIns="91440" bIns="45720" rtlCol="0">
            <a:normAutofit/>
          </a:bodyPr>
          <a:lstStyle>
            <a:lvl1pPr marL="285750" indent="-28575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600" kern="1200" dirty="0">
                <a:solidFill>
                  <a:schemeClr val="tx1"/>
                </a:solidFill>
                <a:latin typeface="微软雅黑" panose="020B0503020204020204" pitchFamily="34" charset="-122"/>
                <a:ea typeface="微软雅黑" panose="020B0503020204020204" pitchFamily="34" charset="-122"/>
                <a:cs typeface="+mn-cs"/>
              </a:defRPr>
            </a:lvl1pPr>
            <a:lvl2pPr marL="171450" indent="-171450" algn="l" defTabSz="914400" rtl="0" eaLnBrk="1" latinLnBrk="0" hangingPunct="1">
              <a:lnSpc>
                <a:spcPct val="150000"/>
              </a:lnSpc>
              <a:spcBef>
                <a:spcPts val="1000"/>
              </a:spcBef>
              <a:spcAft>
                <a:spcPts val="1200"/>
              </a:spcAft>
              <a:buClr>
                <a:srgbClr val="006BC4"/>
              </a:buClr>
              <a:buSzPct val="66000"/>
              <a:buFont typeface="Wingdings" panose="05000000000000000000" pitchFamily="2" charset="2"/>
              <a:buChar char="n"/>
              <a:defRPr lang="en-US" sz="1200" kern="1200" dirty="0">
                <a:solidFill>
                  <a:schemeClr val="tx1"/>
                </a:solidFill>
                <a:latin typeface="微软雅黑" panose="020B0503020204020204" pitchFamily="34" charset="-122"/>
                <a:ea typeface="微软雅黑" panose="020B0503020204020204" pitchFamily="34" charset="-122"/>
                <a:cs typeface="+mn-cs"/>
              </a:defRPr>
            </a:lvl2pPr>
            <a:lvl3pPr marL="628650" indent="-17145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200" kern="1200" dirty="0">
                <a:solidFill>
                  <a:schemeClr val="tx1"/>
                </a:solidFill>
                <a:latin typeface="微软雅黑" panose="020B0503020204020204" pitchFamily="34" charset="-122"/>
                <a:ea typeface="微软雅黑" panose="020B0503020204020204" pitchFamily="34" charset="-122"/>
                <a:cs typeface="+mn-cs"/>
              </a:defRPr>
            </a:lvl3pPr>
            <a:lvl4pPr marL="1085850" indent="-17145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200" kern="1200" dirty="0" smtClean="0">
                <a:solidFill>
                  <a:schemeClr val="tx1"/>
                </a:solidFill>
                <a:latin typeface="微软雅黑" panose="020B0503020204020204" pitchFamily="34" charset="-122"/>
                <a:ea typeface="微软雅黑" panose="020B0503020204020204" pitchFamily="34" charset="-122"/>
                <a:cs typeface="+mn-cs"/>
              </a:defRPr>
            </a:lvl4pPr>
            <a:lvl5pPr marL="1543050" indent="-17145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200" kern="1200" dirty="0" smtClean="0">
                <a:solidFill>
                  <a:schemeClr val="tx1"/>
                </a:solidFill>
                <a:latin typeface="+mn-lt"/>
                <a:ea typeface="+mn-ea"/>
                <a:cs typeface="+mn-cs"/>
              </a:defRPr>
            </a:lvl5pPr>
            <a:lvl6pPr marL="2057400" indent="-22860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pPr marL="0" indent="0" algn="l">
              <a:lnSpc>
                <a:spcPct val="120000"/>
              </a:lnSpc>
              <a:spcBef>
                <a:spcPts val="600"/>
              </a:spcBef>
              <a:spcAft>
                <a:spcPts val="600"/>
              </a:spcAft>
              <a:buNone/>
            </a:pPr>
            <a:r>
              <a:rPr lang="zh-CN" altLang="en-US" b="1" dirty="0">
                <a:solidFill>
                  <a:schemeClr val="accent1"/>
                </a:solidFill>
              </a:rPr>
              <a:t>重要时间节点</a:t>
            </a:r>
            <a:endParaRPr lang="zh-CN" altLang="en-US"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a:t>牙买加南北高速公路项目</a:t>
            </a:r>
          </a:p>
        </p:txBody>
      </p:sp>
      <p:sp>
        <p:nvSpPr>
          <p:cNvPr id="2" name="灯片编号占位符 1"/>
          <p:cNvSpPr>
            <a:spLocks noGrp="1"/>
          </p:cNvSpPr>
          <p:nvPr>
            <p:ph type="sldNum" sz="quarter" idx="4"/>
          </p:nvPr>
        </p:nvSpPr>
        <p:spPr/>
        <p:txBody>
          <a:bodyPr/>
          <a:lstStyle/>
          <a:p>
            <a:fld id="{9860EDB8-5305-433F-BE41-D7A86D811DB3}" type="slidenum">
              <a:rPr lang="en-US" altLang="zh-CN" noProof="0" smtClean="0"/>
              <a:t>10</a:t>
            </a:fld>
            <a:endParaRPr lang="zh-CN" altLang="en-US" noProof="0" dirty="0"/>
          </a:p>
        </p:txBody>
      </p:sp>
      <p:sp>
        <p:nvSpPr>
          <p:cNvPr id="8" name="内容占位符 7"/>
          <p:cNvSpPr>
            <a:spLocks noGrp="1"/>
          </p:cNvSpPr>
          <p:nvPr>
            <p:ph sz="quarter" idx="10"/>
          </p:nvPr>
        </p:nvSpPr>
        <p:spPr>
          <a:xfrm>
            <a:off x="254635" y="1085215"/>
            <a:ext cx="3442970" cy="3780155"/>
          </a:xfrm>
        </p:spPr>
        <p:txBody>
          <a:bodyPr>
            <a:normAutofit/>
          </a:bodyPr>
          <a:lstStyle/>
          <a:p>
            <a:pPr marL="0" indent="0" algn="just">
              <a:lnSpc>
                <a:spcPct val="120000"/>
              </a:lnSpc>
              <a:spcBef>
                <a:spcPts val="600"/>
              </a:spcBef>
              <a:spcAft>
                <a:spcPts val="600"/>
              </a:spcAft>
              <a:buNone/>
            </a:pPr>
            <a:r>
              <a:rPr lang="zh-CN" altLang="en-US" b="1" dirty="0">
                <a:solidFill>
                  <a:schemeClr val="accent1"/>
                </a:solidFill>
              </a:rPr>
              <a:t>政府配套政策</a:t>
            </a:r>
          </a:p>
          <a:p>
            <a:pPr marL="0" indent="0" algn="just">
              <a:lnSpc>
                <a:spcPct val="120000"/>
              </a:lnSpc>
              <a:spcBef>
                <a:spcPts val="600"/>
              </a:spcBef>
              <a:spcAft>
                <a:spcPts val="600"/>
              </a:spcAft>
              <a:buNone/>
            </a:pPr>
            <a:r>
              <a:rPr lang="zh-CN" altLang="en-US" b="1" dirty="0">
                <a:solidFill>
                  <a:schemeClr val="tx1"/>
                </a:solidFill>
              </a:rPr>
              <a:t>税收优惠：</a:t>
            </a:r>
          </a:p>
        </p:txBody>
      </p:sp>
      <p:graphicFrame>
        <p:nvGraphicFramePr>
          <p:cNvPr id="14" name="表格 13"/>
          <p:cNvGraphicFramePr>
            <a:graphicFrameLocks noGrp="1"/>
          </p:cNvGraphicFramePr>
          <p:nvPr>
            <p:custDataLst>
              <p:tags r:id="rId1"/>
            </p:custDataLst>
          </p:nvPr>
        </p:nvGraphicFramePr>
        <p:xfrm>
          <a:off x="1778635" y="1656715"/>
          <a:ext cx="9792970" cy="3454400"/>
        </p:xfrm>
        <a:graphic>
          <a:graphicData uri="http://schemas.openxmlformats.org/drawingml/2006/table">
            <a:tbl>
              <a:tblPr firstRow="1" bandRow="1">
                <a:tableStyleId>{5C22544A-7EE6-4342-B048-85BDC9FD1C3A}</a:tableStyleId>
              </a:tblPr>
              <a:tblGrid>
                <a:gridCol w="772795">
                  <a:extLst>
                    <a:ext uri="{9D8B030D-6E8A-4147-A177-3AD203B41FA5}">
                      <a16:colId xmlns:a16="http://schemas.microsoft.com/office/drawing/2014/main" val="20000"/>
                    </a:ext>
                  </a:extLst>
                </a:gridCol>
                <a:gridCol w="2586355">
                  <a:extLst>
                    <a:ext uri="{9D8B030D-6E8A-4147-A177-3AD203B41FA5}">
                      <a16:colId xmlns:a16="http://schemas.microsoft.com/office/drawing/2014/main" val="20001"/>
                    </a:ext>
                  </a:extLst>
                </a:gridCol>
                <a:gridCol w="6433820">
                  <a:extLst>
                    <a:ext uri="{9D8B030D-6E8A-4147-A177-3AD203B41FA5}">
                      <a16:colId xmlns:a16="http://schemas.microsoft.com/office/drawing/2014/main" val="20002"/>
                    </a:ext>
                  </a:extLst>
                </a:gridCol>
              </a:tblGrid>
              <a:tr h="431800">
                <a:tc>
                  <a:txBody>
                    <a:bodyPr/>
                    <a:lstStyle/>
                    <a:p>
                      <a:pPr algn="ctr"/>
                      <a:r>
                        <a:rPr lang="zh-CN" altLang="en-US" sz="1600" dirty="0">
                          <a:latin typeface="微软雅黑" panose="020B0503020204020204" pitchFamily="34" charset="-122"/>
                          <a:ea typeface="微软雅黑" panose="020B0503020204020204" pitchFamily="34" charset="-122"/>
                        </a:rPr>
                        <a:t>序号</a:t>
                      </a: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税种</a:t>
                      </a: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减免优惠</a:t>
                      </a:r>
                    </a:p>
                  </a:txBody>
                  <a:tcPr anchor="ctr"/>
                </a:tc>
                <a:extLst>
                  <a:ext uri="{0D108BD9-81ED-4DB2-BD59-A6C34878D82A}">
                    <a16:rowId xmlns:a16="http://schemas.microsoft.com/office/drawing/2014/main" val="10000"/>
                  </a:ext>
                </a:extLst>
              </a:tr>
              <a:tr h="431800">
                <a:tc>
                  <a:txBody>
                    <a:bodyPr/>
                    <a:lstStyle/>
                    <a:p>
                      <a:pPr algn="ct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1</a:t>
                      </a:r>
                    </a:p>
                  </a:txBody>
                  <a:tcPr anchor="ctr"/>
                </a:tc>
                <a:tc>
                  <a:txBody>
                    <a:bodyPr/>
                    <a:lstStyle/>
                    <a:p>
                      <a:pPr algn="ct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企业所得税</a:t>
                      </a:r>
                    </a:p>
                  </a:txBody>
                  <a:tcPr anchor="ctr"/>
                </a:tc>
                <a:tc>
                  <a:txBody>
                    <a:bodyPr/>
                    <a:lstStyle/>
                    <a:p>
                      <a:pPr algn="l"/>
                      <a:r>
                        <a:rPr lang="zh-CN" altLang="en-US" sz="1600"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运营期第1-20年免征</a:t>
                      </a:r>
                    </a:p>
                  </a:txBody>
                  <a:tcPr anchor="ctr"/>
                </a:tc>
                <a:extLst>
                  <a:ext uri="{0D108BD9-81ED-4DB2-BD59-A6C34878D82A}">
                    <a16:rowId xmlns:a16="http://schemas.microsoft.com/office/drawing/2014/main" val="10001"/>
                  </a:ext>
                </a:extLst>
              </a:tr>
              <a:tr h="431800">
                <a:tc>
                  <a:txBody>
                    <a:bodyPr/>
                    <a:lstStyle/>
                    <a:p>
                      <a:pPr algn="ct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2</a:t>
                      </a:r>
                    </a:p>
                  </a:txBody>
                  <a:tcPr anchor="ctr"/>
                </a:tc>
                <a:tc>
                  <a:txBody>
                    <a:bodyPr/>
                    <a:lstStyle/>
                    <a:p>
                      <a:pPr algn="ct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印花税</a:t>
                      </a:r>
                    </a:p>
                  </a:txBody>
                  <a:tcPr anchor="ctr"/>
                </a:tc>
                <a:tc>
                  <a:txBody>
                    <a:bodyPr/>
                    <a:lstStyle/>
                    <a:p>
                      <a:pPr algn="l"/>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全项目周期免征</a:t>
                      </a:r>
                    </a:p>
                  </a:txBody>
                  <a:tcPr anchor="ctr"/>
                </a:tc>
                <a:extLst>
                  <a:ext uri="{0D108BD9-81ED-4DB2-BD59-A6C34878D82A}">
                    <a16:rowId xmlns:a16="http://schemas.microsoft.com/office/drawing/2014/main" val="10002"/>
                  </a:ext>
                </a:extLst>
              </a:tr>
              <a:tr h="431800">
                <a:tc>
                  <a:txBody>
                    <a:bodyPr/>
                    <a:lstStyle/>
                    <a:p>
                      <a:pPr algn="ct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3</a:t>
                      </a:r>
                    </a:p>
                  </a:txBody>
                  <a:tcPr anchor="ctr"/>
                </a:tc>
                <a:tc>
                  <a:txBody>
                    <a:bodyPr/>
                    <a:lstStyle/>
                    <a:p>
                      <a:pPr algn="ct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分包商企业所得税</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全项目周期免征</a:t>
                      </a:r>
                    </a:p>
                  </a:txBody>
                  <a:tcPr anchor="ctr"/>
                </a:tc>
                <a:extLst>
                  <a:ext uri="{0D108BD9-81ED-4DB2-BD59-A6C34878D82A}">
                    <a16:rowId xmlns:a16="http://schemas.microsoft.com/office/drawing/2014/main" val="10003"/>
                  </a:ext>
                </a:extLst>
              </a:tr>
              <a:tr h="431800">
                <a:tc>
                  <a:txBody>
                    <a:bodyPr/>
                    <a:lstStyle/>
                    <a:p>
                      <a:pPr algn="ct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4</a:t>
                      </a:r>
                    </a:p>
                  </a:txBody>
                  <a:tcPr anchor="ctr"/>
                </a:tc>
                <a:tc>
                  <a:txBody>
                    <a:bodyPr/>
                    <a:lstStyle/>
                    <a:p>
                      <a:pPr algn="ct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关税</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运营维护相关的设备、材料全项目周期免征关税</a:t>
                      </a:r>
                    </a:p>
                  </a:txBody>
                  <a:tcPr anchor="ctr"/>
                </a:tc>
                <a:extLst>
                  <a:ext uri="{0D108BD9-81ED-4DB2-BD59-A6C34878D82A}">
                    <a16:rowId xmlns:a16="http://schemas.microsoft.com/office/drawing/2014/main" val="10004"/>
                  </a:ext>
                </a:extLst>
              </a:tr>
              <a:tr h="431800">
                <a:tc>
                  <a:txBody>
                    <a:bodyPr/>
                    <a:lstStyle/>
                    <a:p>
                      <a:pPr algn="ct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5</a:t>
                      </a:r>
                    </a:p>
                  </a:txBody>
                  <a:tcPr anchor="ctr"/>
                </a:tc>
                <a:tc>
                  <a:txBody>
                    <a:bodyPr/>
                    <a:lstStyle/>
                    <a:p>
                      <a:pPr algn="ct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增值税</a:t>
                      </a:r>
                    </a:p>
                  </a:txBody>
                  <a:tcPr anchor="ctr"/>
                </a:tc>
                <a:tc>
                  <a:txBody>
                    <a:bodyPr/>
                    <a:lstStyle/>
                    <a:p>
                      <a:pPr algn="l"/>
                      <a:r>
                        <a:rPr lang="zh-CN" altLang="en-US" sz="1600"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建设期和运营期的1-25年，和运营有关的服务、采购行为免征</a:t>
                      </a:r>
                    </a:p>
                  </a:txBody>
                  <a:tcPr anchor="ctr"/>
                </a:tc>
                <a:extLst>
                  <a:ext uri="{0D108BD9-81ED-4DB2-BD59-A6C34878D82A}">
                    <a16:rowId xmlns:a16="http://schemas.microsoft.com/office/drawing/2014/main" val="10005"/>
                  </a:ext>
                </a:extLst>
              </a:tr>
              <a:tr h="431800">
                <a:tc>
                  <a:txBody>
                    <a:bodyPr/>
                    <a:lstStyle/>
                    <a:p>
                      <a:pPr algn="ct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6</a:t>
                      </a:r>
                    </a:p>
                  </a:txBody>
                  <a:tcPr anchor="ctr"/>
                </a:tc>
                <a:tc>
                  <a:txBody>
                    <a:bodyPr/>
                    <a:lstStyle/>
                    <a:p>
                      <a:pPr algn="ct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银行利息税</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全项目周期免征</a:t>
                      </a:r>
                    </a:p>
                  </a:txBody>
                  <a:tcPr anchor="ctr"/>
                </a:tc>
                <a:extLst>
                  <a:ext uri="{0D108BD9-81ED-4DB2-BD59-A6C34878D82A}">
                    <a16:rowId xmlns:a16="http://schemas.microsoft.com/office/drawing/2014/main" val="10006"/>
                  </a:ext>
                </a:extLst>
              </a:tr>
              <a:tr h="431800">
                <a:tc>
                  <a:txBody>
                    <a:bodyPr/>
                    <a:lstStyle/>
                    <a:p>
                      <a:pPr algn="ct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7</a:t>
                      </a:r>
                    </a:p>
                  </a:txBody>
                  <a:tcPr anchor="ctr"/>
                </a:tc>
                <a:tc>
                  <a:txBody>
                    <a:bodyPr/>
                    <a:lstStyle/>
                    <a:p>
                      <a:pPr algn="ct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财产转移税</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全项目周期免征</a:t>
                      </a:r>
                    </a:p>
                  </a:txBody>
                  <a:tcPr anchor="ctr"/>
                </a:tc>
                <a:extLst>
                  <a:ext uri="{0D108BD9-81ED-4DB2-BD59-A6C34878D82A}">
                    <a16:rowId xmlns:a16="http://schemas.microsoft.com/office/drawing/2014/main" val="10007"/>
                  </a:ext>
                </a:extLst>
              </a:tr>
            </a:tbl>
          </a:graphicData>
        </a:graphic>
      </p:graphicFrame>
      <p:sp>
        <p:nvSpPr>
          <p:cNvPr id="4" name="内容占位符 7"/>
          <p:cNvSpPr>
            <a:spLocks noGrp="1"/>
          </p:cNvSpPr>
          <p:nvPr/>
        </p:nvSpPr>
        <p:spPr>
          <a:xfrm>
            <a:off x="251460" y="5214620"/>
            <a:ext cx="11368405" cy="1492250"/>
          </a:xfrm>
          <a:prstGeom prst="rect">
            <a:avLst/>
          </a:prstGeom>
        </p:spPr>
        <p:txBody>
          <a:bodyPr vert="horz" lIns="91440" tIns="45720" rIns="91440" bIns="45720" rtlCol="0">
            <a:normAutofit/>
          </a:bodyPr>
          <a:lstStyle>
            <a:lvl1pPr marL="285750" indent="-28575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600" kern="1200" dirty="0">
                <a:solidFill>
                  <a:schemeClr val="tx1"/>
                </a:solidFill>
                <a:latin typeface="微软雅黑" panose="020B0503020204020204" pitchFamily="34" charset="-122"/>
                <a:ea typeface="微软雅黑" panose="020B0503020204020204" pitchFamily="34" charset="-122"/>
                <a:cs typeface="+mn-cs"/>
              </a:defRPr>
            </a:lvl1pPr>
            <a:lvl2pPr marL="171450" indent="-171450" algn="l" defTabSz="914400" rtl="0" eaLnBrk="1" latinLnBrk="0" hangingPunct="1">
              <a:lnSpc>
                <a:spcPct val="150000"/>
              </a:lnSpc>
              <a:spcBef>
                <a:spcPts val="1000"/>
              </a:spcBef>
              <a:spcAft>
                <a:spcPts val="1200"/>
              </a:spcAft>
              <a:buClr>
                <a:srgbClr val="006BC4"/>
              </a:buClr>
              <a:buSzPct val="66000"/>
              <a:buFont typeface="Wingdings" panose="05000000000000000000" pitchFamily="2" charset="2"/>
              <a:buChar char="n"/>
              <a:defRPr lang="en-US" sz="1200" kern="1200" dirty="0">
                <a:solidFill>
                  <a:schemeClr val="tx1"/>
                </a:solidFill>
                <a:latin typeface="微软雅黑" panose="020B0503020204020204" pitchFamily="34" charset="-122"/>
                <a:ea typeface="微软雅黑" panose="020B0503020204020204" pitchFamily="34" charset="-122"/>
                <a:cs typeface="+mn-cs"/>
              </a:defRPr>
            </a:lvl2pPr>
            <a:lvl3pPr marL="628650" indent="-17145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200" kern="1200" dirty="0">
                <a:solidFill>
                  <a:schemeClr val="tx1"/>
                </a:solidFill>
                <a:latin typeface="微软雅黑" panose="020B0503020204020204" pitchFamily="34" charset="-122"/>
                <a:ea typeface="微软雅黑" panose="020B0503020204020204" pitchFamily="34" charset="-122"/>
                <a:cs typeface="+mn-cs"/>
              </a:defRPr>
            </a:lvl3pPr>
            <a:lvl4pPr marL="1085850" indent="-17145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200" kern="1200" dirty="0" smtClean="0">
                <a:solidFill>
                  <a:schemeClr val="tx1"/>
                </a:solidFill>
                <a:latin typeface="微软雅黑" panose="020B0503020204020204" pitchFamily="34" charset="-122"/>
                <a:ea typeface="微软雅黑" panose="020B0503020204020204" pitchFamily="34" charset="-122"/>
                <a:cs typeface="+mn-cs"/>
              </a:defRPr>
            </a:lvl4pPr>
            <a:lvl5pPr marL="1543050" indent="-17145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200" kern="1200" dirty="0" smtClean="0">
                <a:solidFill>
                  <a:schemeClr val="tx1"/>
                </a:solidFill>
                <a:latin typeface="+mn-lt"/>
                <a:ea typeface="+mn-ea"/>
                <a:cs typeface="+mn-cs"/>
              </a:defRPr>
            </a:lvl5pPr>
            <a:lvl6pPr marL="2057400" indent="-22860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pPr marL="0" indent="0" algn="just">
              <a:lnSpc>
                <a:spcPct val="120000"/>
              </a:lnSpc>
              <a:spcBef>
                <a:spcPts val="600"/>
              </a:spcBef>
              <a:spcAft>
                <a:spcPts val="600"/>
              </a:spcAft>
              <a:buNone/>
            </a:pPr>
            <a:r>
              <a:rPr lang="zh-CN" altLang="en-US" b="1" dirty="0">
                <a:solidFill>
                  <a:schemeClr val="tx1"/>
                </a:solidFill>
              </a:rPr>
              <a:t>土地补偿：</a:t>
            </a:r>
          </a:p>
          <a:p>
            <a:pPr marL="0" indent="0" algn="just">
              <a:lnSpc>
                <a:spcPct val="120000"/>
              </a:lnSpc>
              <a:spcBef>
                <a:spcPts val="600"/>
              </a:spcBef>
              <a:spcAft>
                <a:spcPts val="600"/>
              </a:spcAft>
              <a:buNone/>
            </a:pPr>
            <a:r>
              <a:rPr lang="zh-CN" altLang="en-US" dirty="0">
                <a:solidFill>
                  <a:schemeClr val="tx1"/>
                </a:solidFill>
              </a:rPr>
              <a:t>考虑到车流量不足导致投资收益不及预期的风险，牙买加政府在特许经营权协议中同意向投资方</a:t>
            </a:r>
            <a:r>
              <a:rPr lang="zh-CN" altLang="en-US" b="1" dirty="0">
                <a:solidFill>
                  <a:schemeClr val="tx1"/>
                </a:solidFill>
              </a:rPr>
              <a:t>无偿转让5平方公里土地的所有权</a:t>
            </a:r>
            <a:r>
              <a:rPr lang="zh-CN" altLang="en-US" dirty="0">
                <a:solidFill>
                  <a:schemeClr val="tx1"/>
                </a:solidFill>
              </a:rPr>
              <a:t>进行商业开发，取得的收益用于增加项目的投资收入。其中，北部土地面积0.8平方公里，南部地块面积4.2平方公里</a:t>
            </a:r>
            <a:r>
              <a:rPr lang="zh-CN" altLang="en-US" b="1" dirty="0">
                <a:solidFill>
                  <a:schemeClr val="tx1"/>
                </a:solidFill>
              </a:rPr>
              <a:t>。</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a:t>牙买加南北高速公路项目</a:t>
            </a:r>
          </a:p>
        </p:txBody>
      </p:sp>
      <p:sp>
        <p:nvSpPr>
          <p:cNvPr id="2" name="灯片编号占位符 1"/>
          <p:cNvSpPr>
            <a:spLocks noGrp="1"/>
          </p:cNvSpPr>
          <p:nvPr>
            <p:ph type="sldNum" sz="quarter" idx="4"/>
          </p:nvPr>
        </p:nvSpPr>
        <p:spPr/>
        <p:txBody>
          <a:bodyPr/>
          <a:lstStyle/>
          <a:p>
            <a:fld id="{9860EDB8-5305-433F-BE41-D7A86D811DB3}" type="slidenum">
              <a:rPr lang="en-US" altLang="zh-CN" noProof="0" smtClean="0"/>
              <a:t>11</a:t>
            </a:fld>
            <a:endParaRPr lang="zh-CN" altLang="en-US" noProof="0" dirty="0"/>
          </a:p>
        </p:txBody>
      </p:sp>
      <p:sp>
        <p:nvSpPr>
          <p:cNvPr id="8" name="内容占位符 7"/>
          <p:cNvSpPr>
            <a:spLocks noGrp="1"/>
          </p:cNvSpPr>
          <p:nvPr>
            <p:ph sz="quarter" idx="10"/>
          </p:nvPr>
        </p:nvSpPr>
        <p:spPr>
          <a:xfrm>
            <a:off x="254635" y="1085215"/>
            <a:ext cx="8567420" cy="5622925"/>
          </a:xfrm>
        </p:spPr>
        <p:txBody>
          <a:bodyPr>
            <a:noAutofit/>
          </a:bodyPr>
          <a:lstStyle/>
          <a:p>
            <a:pPr marL="0" indent="0" algn="just">
              <a:lnSpc>
                <a:spcPct val="120000"/>
              </a:lnSpc>
              <a:spcBef>
                <a:spcPts val="600"/>
              </a:spcBef>
              <a:spcAft>
                <a:spcPts val="600"/>
              </a:spcAft>
              <a:buNone/>
            </a:pPr>
            <a:r>
              <a:rPr lang="zh-CN" altLang="en-US" b="1" dirty="0">
                <a:solidFill>
                  <a:schemeClr val="accent1"/>
                </a:solidFill>
              </a:rPr>
              <a:t>项目运营管理体系建立</a:t>
            </a:r>
          </a:p>
          <a:p>
            <a:pPr marL="0" indent="0" algn="just">
              <a:lnSpc>
                <a:spcPct val="120000"/>
              </a:lnSpc>
              <a:spcBef>
                <a:spcPts val="600"/>
              </a:spcBef>
              <a:spcAft>
                <a:spcPts val="600"/>
              </a:spcAft>
              <a:buNone/>
            </a:pPr>
            <a:r>
              <a:rPr lang="zh-CN" altLang="en-US" b="1" dirty="0"/>
              <a:t>运营筹备期</a:t>
            </a:r>
            <a:r>
              <a:rPr lang="zh-CN" altLang="en-US" dirty="0"/>
              <a:t>（2015.12~2016.3.23）：主要从四方面抓起：注重制度建设、细化管理流程；严控招聘程序、确保培训结果；督促站区交接、筹备运营场所；紧盯系统调试、梳理操作流程。</a:t>
            </a:r>
          </a:p>
          <a:p>
            <a:pPr marL="0" indent="0" algn="just">
              <a:lnSpc>
                <a:spcPct val="120000"/>
              </a:lnSpc>
              <a:spcBef>
                <a:spcPts val="600"/>
              </a:spcBef>
              <a:spcAft>
                <a:spcPts val="600"/>
              </a:spcAft>
              <a:buNone/>
            </a:pPr>
            <a:r>
              <a:rPr lang="zh-CN" altLang="en-US" b="1" dirty="0"/>
              <a:t>运营初期</a:t>
            </a:r>
            <a:r>
              <a:rPr lang="zh-CN" altLang="en-US" dirty="0"/>
              <a:t>（2016.3.24~2016.12）：积极采取措施，确保收费初期平稳过渡；深入业务培训，确保收费工作走向正轨；稳定收费队伍，积极融入当地文化；督促施工单位，逐项整改施工缺陷。</a:t>
            </a:r>
          </a:p>
          <a:p>
            <a:pPr marL="0" indent="0" algn="just">
              <a:lnSpc>
                <a:spcPct val="120000"/>
              </a:lnSpc>
              <a:spcBef>
                <a:spcPts val="600"/>
              </a:spcBef>
              <a:spcAft>
                <a:spcPts val="600"/>
              </a:spcAft>
              <a:buNone/>
            </a:pPr>
            <a:r>
              <a:rPr lang="zh-CN" altLang="en-US" b="1" dirty="0"/>
              <a:t>运营期</a:t>
            </a:r>
            <a:r>
              <a:rPr lang="zh-CN" altLang="en-US" dirty="0"/>
              <a:t>（2017.1至今）：注重完善制度建设，逐步形成用制度管人管事的局面，重视从收费、养护、机电及安全管理方面狠抓制度的落实。2018年初项目公司顺利通过当地认证机构验收，并于2018年3月23日获得由当地认证机构颁发的ISO9001认证证书。</a:t>
            </a:r>
          </a:p>
          <a:p>
            <a:pPr marL="0" indent="0" algn="just">
              <a:lnSpc>
                <a:spcPct val="120000"/>
              </a:lnSpc>
              <a:spcBef>
                <a:spcPts val="600"/>
              </a:spcBef>
              <a:spcAft>
                <a:spcPts val="600"/>
              </a:spcAft>
              <a:buNone/>
            </a:pPr>
            <a:r>
              <a:rPr lang="zh-CN" altLang="en-US" b="1" dirty="0">
                <a:solidFill>
                  <a:schemeClr val="accent1"/>
                </a:solidFill>
              </a:rPr>
              <a:t>运营质量保证</a:t>
            </a:r>
          </a:p>
          <a:p>
            <a:pPr marL="0" indent="0" algn="just">
              <a:lnSpc>
                <a:spcPct val="120000"/>
              </a:lnSpc>
              <a:spcBef>
                <a:spcPts val="600"/>
              </a:spcBef>
              <a:spcAft>
                <a:spcPts val="600"/>
              </a:spcAft>
              <a:buNone/>
            </a:pPr>
            <a:r>
              <a:rPr lang="zh-CN" altLang="en-US" b="1" dirty="0"/>
              <a:t>狠抓“三基”工程</a:t>
            </a:r>
            <a:r>
              <a:rPr lang="zh-CN" altLang="en-US" dirty="0"/>
              <a:t>：强化基层收费站建设、夯实基础收费养护工作、苦练运营基本功</a:t>
            </a:r>
          </a:p>
          <a:p>
            <a:pPr marL="0" indent="0" algn="just">
              <a:lnSpc>
                <a:spcPct val="120000"/>
              </a:lnSpc>
              <a:spcBef>
                <a:spcPts val="600"/>
              </a:spcBef>
              <a:spcAft>
                <a:spcPts val="600"/>
              </a:spcAft>
              <a:buNone/>
            </a:pPr>
            <a:r>
              <a:rPr lang="zh-CN" altLang="en-US" b="1" dirty="0"/>
              <a:t>强化“三全”管理</a:t>
            </a:r>
            <a:r>
              <a:rPr lang="zh-CN" altLang="en-US" dirty="0"/>
              <a:t>：强化全面预算管理、强化全面成本核算、强化全面绩效考核</a:t>
            </a:r>
          </a:p>
          <a:p>
            <a:pPr marL="0" indent="0" algn="just">
              <a:lnSpc>
                <a:spcPct val="120000"/>
              </a:lnSpc>
              <a:spcBef>
                <a:spcPts val="600"/>
              </a:spcBef>
              <a:spcAft>
                <a:spcPts val="600"/>
              </a:spcAft>
              <a:buNone/>
            </a:pPr>
            <a:r>
              <a:rPr lang="zh-CN" altLang="en-US" b="1" dirty="0"/>
              <a:t>推动“四化”建设</a:t>
            </a:r>
            <a:r>
              <a:rPr lang="zh-CN" altLang="en-US" dirty="0"/>
              <a:t>：运营维护专业化、流程管控标准化、日常管理精细化、数据监管信息化</a:t>
            </a:r>
          </a:p>
          <a:p>
            <a:pPr marL="0" indent="0" algn="just">
              <a:lnSpc>
                <a:spcPct val="120000"/>
              </a:lnSpc>
              <a:spcBef>
                <a:spcPts val="600"/>
              </a:spcBef>
              <a:spcAft>
                <a:spcPts val="600"/>
              </a:spcAft>
              <a:buNone/>
            </a:pPr>
            <a:r>
              <a:rPr lang="zh-CN" altLang="en-US" b="1" dirty="0">
                <a:solidFill>
                  <a:schemeClr val="accent1"/>
                </a:solidFill>
              </a:rPr>
              <a:t>社会责任履行</a:t>
            </a:r>
          </a:p>
        </p:txBody>
      </p:sp>
      <p:pic>
        <p:nvPicPr>
          <p:cNvPr id="17" name="图片 16"/>
          <p:cNvPicPr>
            <a:picLocks noChangeAspect="1"/>
          </p:cNvPicPr>
          <p:nvPr/>
        </p:nvPicPr>
        <p:blipFill>
          <a:blip r:embed="rId3" cstate="screen">
            <a:lum bright="12000" contrast="18000"/>
          </a:blip>
          <a:stretch>
            <a:fillRect/>
          </a:stretch>
        </p:blipFill>
        <p:spPr>
          <a:xfrm>
            <a:off x="9115425" y="-163195"/>
            <a:ext cx="2813050" cy="1981835"/>
          </a:xfrm>
          <a:prstGeom prst="rect">
            <a:avLst/>
          </a:prstGeom>
        </p:spPr>
      </p:pic>
      <p:pic>
        <p:nvPicPr>
          <p:cNvPr id="19" name="图片 18"/>
          <p:cNvPicPr>
            <a:picLocks noChangeAspect="1"/>
          </p:cNvPicPr>
          <p:nvPr/>
        </p:nvPicPr>
        <p:blipFill>
          <a:blip r:embed="rId4" cstate="screen">
            <a:lum bright="12000" contrast="18000"/>
          </a:blip>
          <a:stretch>
            <a:fillRect/>
          </a:stretch>
        </p:blipFill>
        <p:spPr>
          <a:xfrm>
            <a:off x="9115425" y="1721485"/>
            <a:ext cx="2813050" cy="1981835"/>
          </a:xfrm>
          <a:prstGeom prst="rect">
            <a:avLst/>
          </a:prstGeom>
        </p:spPr>
      </p:pic>
      <p:pic>
        <p:nvPicPr>
          <p:cNvPr id="25" name="图片 24"/>
          <p:cNvPicPr>
            <a:picLocks noChangeAspect="1"/>
          </p:cNvPicPr>
          <p:nvPr/>
        </p:nvPicPr>
        <p:blipFill>
          <a:blip r:embed="rId5" cstate="screen">
            <a:lum bright="12000" contrast="18000"/>
          </a:blip>
          <a:stretch>
            <a:fillRect/>
          </a:stretch>
        </p:blipFill>
        <p:spPr>
          <a:xfrm>
            <a:off x="9115425" y="3394075"/>
            <a:ext cx="2825115" cy="2005965"/>
          </a:xfrm>
          <a:prstGeom prst="rect">
            <a:avLst/>
          </a:prstGeom>
        </p:spPr>
      </p:pic>
      <p:pic>
        <p:nvPicPr>
          <p:cNvPr id="30" name="图片 29"/>
          <p:cNvPicPr>
            <a:picLocks noChangeAspect="1"/>
          </p:cNvPicPr>
          <p:nvPr/>
        </p:nvPicPr>
        <p:blipFill>
          <a:blip r:embed="rId6" cstate="screen">
            <a:lum bright="12000" contrast="18000"/>
          </a:blip>
          <a:stretch>
            <a:fillRect/>
          </a:stretch>
        </p:blipFill>
        <p:spPr>
          <a:xfrm>
            <a:off x="9115425" y="5039360"/>
            <a:ext cx="2813050" cy="19818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thinkpad\Desktop\Gorge_2000x1000_v2.jpg"/>
          <p:cNvPicPr>
            <a:picLocks noChangeAspect="1" noChangeArrowheads="1"/>
          </p:cNvPicPr>
          <p:nvPr/>
        </p:nvPicPr>
        <p:blipFill>
          <a:blip r:embed="rId3" cstate="screen"/>
          <a:srcRect/>
          <a:stretch>
            <a:fillRect/>
          </a:stretch>
        </p:blipFill>
        <p:spPr bwMode="auto">
          <a:xfrm>
            <a:off x="254635" y="1068070"/>
            <a:ext cx="11683365" cy="5638165"/>
          </a:xfrm>
          <a:prstGeom prst="rect">
            <a:avLst/>
          </a:prstGeom>
          <a:noFill/>
          <a:extLst>
            <a:ext uri="{909E8E84-426E-40DD-AFC4-6F175D3DCCD1}">
              <a14:hiddenFill xmlns:a14="http://schemas.microsoft.com/office/drawing/2010/main">
                <a:solidFill>
                  <a:srgbClr val="FFFFFF"/>
                </a:solidFill>
              </a14:hiddenFill>
            </a:ext>
          </a:extLst>
        </p:spPr>
      </p:pic>
      <p:sp>
        <p:nvSpPr>
          <p:cNvPr id="7" name="标题 6"/>
          <p:cNvSpPr>
            <a:spLocks noGrp="1"/>
          </p:cNvSpPr>
          <p:nvPr>
            <p:ph type="title"/>
          </p:nvPr>
        </p:nvSpPr>
        <p:spPr/>
        <p:txBody>
          <a:bodyPr/>
          <a:lstStyle/>
          <a:p>
            <a:r>
              <a:rPr lang="zh-CN" altLang="en-US" dirty="0"/>
              <a:t>哥伦比亚</a:t>
            </a:r>
            <a:r>
              <a:rPr lang="en-US" altLang="zh-CN" dirty="0"/>
              <a:t>MAR 2</a:t>
            </a:r>
            <a:r>
              <a:rPr lang="zh-CN" altLang="en-US" dirty="0"/>
              <a:t>公路项目</a:t>
            </a:r>
          </a:p>
        </p:txBody>
      </p:sp>
      <p:sp>
        <p:nvSpPr>
          <p:cNvPr id="2" name="灯片编号占位符 1"/>
          <p:cNvSpPr>
            <a:spLocks noGrp="1"/>
          </p:cNvSpPr>
          <p:nvPr>
            <p:ph type="sldNum" sz="quarter" idx="4"/>
          </p:nvPr>
        </p:nvSpPr>
        <p:spPr/>
        <p:txBody>
          <a:bodyPr/>
          <a:lstStyle/>
          <a:p>
            <a:fld id="{9860EDB8-5305-433F-BE41-D7A86D811DB3}" type="slidenum">
              <a:rPr lang="en-US" altLang="zh-CN" noProof="0" smtClean="0"/>
              <a:t>12</a:t>
            </a:fld>
            <a:endParaRPr lang="zh-CN" altLang="en-US" noProof="0" dirty="0"/>
          </a:p>
        </p:txBody>
      </p:sp>
      <p:pic>
        <p:nvPicPr>
          <p:cNvPr id="4" name="内容占位符 3" descr="地球仪: 美洲 纯色填充"/>
          <p:cNvPicPr>
            <a:picLocks noGrp="1" noChangeAspect="1"/>
          </p:cNvPicPr>
          <p:nvPr>
            <p:ph sz="quarter" idx="10"/>
          </p:nvPr>
        </p:nvPicPr>
        <p:blipFill>
          <a:blip r:embed="rId4">
            <a:extLst>
              <a:ext uri="{28A0092B-C50C-407E-A947-70E740481C1C}">
                <a14:useLocalDpi xmlns:a14="http://schemas.microsoft.com/office/drawing/2010/main" val="0"/>
              </a:ext>
            </a:extLst>
          </a:blip>
          <a:stretch>
            <a:fillRect/>
          </a:stretch>
        </p:blipFill>
        <p:spPr>
          <a:xfrm>
            <a:off x="8954933" y="1164826"/>
            <a:ext cx="3169429" cy="3169429"/>
          </a:xfrm>
        </p:spPr>
      </p:pic>
      <p:sp>
        <p:nvSpPr>
          <p:cNvPr id="71" name="文本框 70"/>
          <p:cNvSpPr txBox="1"/>
          <p:nvPr/>
        </p:nvSpPr>
        <p:spPr>
          <a:xfrm>
            <a:off x="254000" y="1657350"/>
            <a:ext cx="5591175" cy="5049520"/>
          </a:xfrm>
          <a:prstGeom prst="rect">
            <a:avLst/>
          </a:prstGeom>
          <a:solidFill>
            <a:schemeClr val="bg1">
              <a:alpha val="70000"/>
            </a:schemeClr>
          </a:solidFill>
        </p:spPr>
        <p:txBody>
          <a:bodyPr wrap="square" rtlCol="0" anchor="t">
            <a:noAutofit/>
          </a:bodyPr>
          <a:lstStyle/>
          <a:p>
            <a:pPr indent="0">
              <a:lnSpc>
                <a:spcPct val="120000"/>
              </a:lnSpc>
              <a:spcBef>
                <a:spcPts val="600"/>
              </a:spcBef>
              <a:spcAft>
                <a:spcPts val="600"/>
              </a:spcAft>
              <a:buFont typeface="Wingdings" panose="05000000000000000000" charset="0"/>
              <a:buNone/>
            </a:pPr>
            <a:r>
              <a:rPr lang="zh-CN" altLang="en-US" sz="1600" b="1" noProof="0" dirty="0">
                <a:ln>
                  <a:noFill/>
                </a:ln>
                <a:solidFill>
                  <a:schemeClr val="accent1"/>
                </a:solidFill>
                <a:effectLst/>
                <a:uLnTx/>
                <a:uFillTx/>
                <a:latin typeface="微软雅黑" panose="020B0503020204020204" pitchFamily="34" charset="-122"/>
                <a:ea typeface="微软雅黑" panose="020B0503020204020204" pitchFamily="34" charset="-122"/>
                <a:sym typeface="+mn-ea"/>
              </a:rPr>
              <a:t>项目内容：</a:t>
            </a:r>
            <a:endParaRPr lang="en-US" altLang="zh-CN" sz="1600" noProof="0" dirty="0">
              <a:ln>
                <a:noFill/>
              </a:ln>
              <a:solidFill>
                <a:schemeClr val="accent1">
                  <a:lumMod val="50000"/>
                </a:schemeClr>
              </a:solidFill>
              <a:effectLst/>
              <a:uLnTx/>
              <a:uFillTx/>
              <a:latin typeface="微软雅黑" panose="020B0503020204020204" pitchFamily="34" charset="-122"/>
              <a:ea typeface="微软雅黑" panose="020B0503020204020204" pitchFamily="34" charset="-122"/>
              <a:sym typeface="+mn-ea"/>
            </a:endParaRPr>
          </a:p>
          <a:p>
            <a:pPr indent="0" algn="l">
              <a:lnSpc>
                <a:spcPct val="120000"/>
              </a:lnSpc>
              <a:spcBef>
                <a:spcPts val="600"/>
              </a:spcBef>
              <a:spcAft>
                <a:spcPts val="600"/>
              </a:spcAft>
              <a:buFont typeface="Wingdings" panose="05000000000000000000" charset="0"/>
              <a:buNone/>
            </a:pPr>
            <a:r>
              <a:rPr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项目包括修复并升级118.3公里和新建17.7公里的公路，管理运营该段以及另外141公里公路。</a:t>
            </a:r>
            <a:r>
              <a:rPr 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项目起点</a:t>
            </a:r>
            <a:r>
              <a:rPr sz="1600" noProof="0" dirty="0" err="1">
                <a:ln>
                  <a:noFill/>
                </a:ln>
                <a:effectLst/>
                <a:uLnTx/>
                <a:uFillTx/>
                <a:latin typeface="微软雅黑" panose="020B0503020204020204" pitchFamily="34" charset="-122"/>
                <a:ea typeface="微软雅黑" panose="020B0503020204020204" pitchFamily="34" charset="-122"/>
                <a:sym typeface="+mn-ea"/>
              </a:rPr>
              <a:t>Cañasgordas</a:t>
            </a:r>
            <a:r>
              <a:rPr lang="zh-CN" sz="1600" noProof="0" dirty="0">
                <a:ln>
                  <a:noFill/>
                </a:ln>
                <a:effectLst/>
                <a:uLnTx/>
                <a:uFillTx/>
                <a:latin typeface="微软雅黑" panose="020B0503020204020204" pitchFamily="34" charset="-122"/>
                <a:ea typeface="微软雅黑" panose="020B0503020204020204" pitchFamily="34" charset="-122"/>
                <a:sym typeface="+mn-ea"/>
              </a:rPr>
              <a:t>，终点</a:t>
            </a:r>
            <a:r>
              <a:rPr sz="1600" noProof="0" dirty="0" err="1">
                <a:ln>
                  <a:noFill/>
                </a:ln>
                <a:effectLst/>
                <a:uLnTx/>
                <a:uFillTx/>
                <a:latin typeface="微软雅黑" panose="020B0503020204020204" pitchFamily="34" charset="-122"/>
                <a:ea typeface="微软雅黑" panose="020B0503020204020204" pitchFamily="34" charset="-122"/>
                <a:sym typeface="+mn-ea"/>
              </a:rPr>
              <a:t>Necoclí</a:t>
            </a:r>
            <a:r>
              <a:rPr lang="zh-CN" sz="1600" noProof="0" dirty="0">
                <a:ln>
                  <a:noFill/>
                </a:ln>
                <a:effectLst/>
                <a:uLnTx/>
                <a:uFillTx/>
                <a:latin typeface="微软雅黑" panose="020B0503020204020204" pitchFamily="34" charset="-122"/>
                <a:ea typeface="微软雅黑" panose="020B0503020204020204" pitchFamily="34" charset="-122"/>
                <a:sym typeface="+mn-ea"/>
              </a:rPr>
              <a:t>，</a:t>
            </a:r>
            <a:r>
              <a:rPr 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总</a:t>
            </a:r>
            <a:r>
              <a:rPr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长度278km</a:t>
            </a:r>
            <a:r>
              <a:rPr 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a:t>
            </a:r>
            <a:endParaRPr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a:p>
            <a:pPr indent="0">
              <a:lnSpc>
                <a:spcPct val="120000"/>
              </a:lnSpc>
              <a:spcBef>
                <a:spcPts val="600"/>
              </a:spcBef>
              <a:spcAft>
                <a:spcPts val="600"/>
              </a:spcAft>
              <a:buFont typeface="Wingdings" panose="05000000000000000000" charset="0"/>
              <a:buNone/>
            </a:pPr>
            <a:r>
              <a:rPr lang="zh-CN" altLang="en-US" sz="1600" b="1" noProof="0" dirty="0">
                <a:ln>
                  <a:noFill/>
                </a:ln>
                <a:solidFill>
                  <a:schemeClr val="accent1"/>
                </a:solidFill>
                <a:effectLst/>
                <a:uLnTx/>
                <a:uFillTx/>
                <a:latin typeface="微软雅黑" panose="020B0503020204020204" pitchFamily="34" charset="-122"/>
                <a:ea typeface="微软雅黑" panose="020B0503020204020204" pitchFamily="34" charset="-122"/>
                <a:sym typeface="+mn-ea"/>
              </a:rPr>
              <a:t>投资总额：</a:t>
            </a:r>
            <a:r>
              <a:rPr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约10.7亿美元</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a:t>
            </a:r>
          </a:p>
          <a:p>
            <a:pPr algn="l">
              <a:lnSpc>
                <a:spcPct val="120000"/>
              </a:lnSpc>
              <a:spcBef>
                <a:spcPts val="600"/>
              </a:spcBef>
              <a:spcAft>
                <a:spcPts val="600"/>
              </a:spcAft>
              <a:buClrTx/>
              <a:buSzTx/>
              <a:buFont typeface="Wingdings" panose="05000000000000000000" charset="0"/>
              <a:buNone/>
            </a:pPr>
            <a:r>
              <a:rPr lang="zh-CN" altLang="en-US" sz="1600" b="1" noProof="0" dirty="0">
                <a:ln>
                  <a:noFill/>
                </a:ln>
                <a:solidFill>
                  <a:schemeClr val="accent1"/>
                </a:solidFill>
                <a:effectLst/>
                <a:uLnTx/>
                <a:uFillTx/>
                <a:latin typeface="微软雅黑" panose="020B0503020204020204" pitchFamily="34" charset="-122"/>
                <a:ea typeface="微软雅黑" panose="020B0503020204020204" pitchFamily="34" charset="-122"/>
              </a:rPr>
              <a:t>股权结构：</a:t>
            </a:r>
            <a:r>
              <a:rPr lang="zh-CN" altLang="en-US" sz="1600" dirty="0"/>
              <a:t>中</a:t>
            </a:r>
            <a:r>
              <a:rPr lang="zh-CN" altLang="en-US" sz="1600"/>
              <a:t>国交建（港湾）</a:t>
            </a:r>
            <a:r>
              <a:rPr lang="en-US" altLang="zh-CN" sz="1600"/>
              <a:t>65</a:t>
            </a:r>
            <a:r>
              <a:rPr lang="en-US" altLang="zh-CN" sz="1600" dirty="0"/>
              <a:t>%</a:t>
            </a:r>
            <a:r>
              <a:rPr lang="zh-CN" altLang="en-US" sz="1600" dirty="0"/>
              <a:t>，当地两家股东</a:t>
            </a:r>
            <a:r>
              <a:rPr lang="en-US" altLang="zh-CN" sz="1600" dirty="0"/>
              <a:t>35%</a:t>
            </a:r>
          </a:p>
          <a:p>
            <a:pPr algn="l">
              <a:lnSpc>
                <a:spcPct val="120000"/>
              </a:lnSpc>
              <a:spcBef>
                <a:spcPts val="600"/>
              </a:spcBef>
              <a:spcAft>
                <a:spcPts val="600"/>
              </a:spcAft>
              <a:buClrTx/>
              <a:buSzTx/>
              <a:buFont typeface="Wingdings" panose="05000000000000000000" charset="0"/>
              <a:buNone/>
            </a:pPr>
            <a:r>
              <a:rPr lang="zh-CN" altLang="en-US" sz="1600" b="1" noProof="0" dirty="0">
                <a:ln>
                  <a:noFill/>
                </a:ln>
                <a:solidFill>
                  <a:schemeClr val="accent1"/>
                </a:solidFill>
                <a:effectLst/>
                <a:uLnTx/>
                <a:uFillTx/>
                <a:latin typeface="微软雅黑" panose="020B0503020204020204" pitchFamily="34" charset="-122"/>
                <a:ea typeface="微软雅黑" panose="020B0503020204020204" pitchFamily="34" charset="-122"/>
                <a:sym typeface="+mn-ea"/>
              </a:rPr>
              <a:t>合作期限：</a:t>
            </a:r>
            <a:r>
              <a:rPr lang="en-US" altLang="zh-CN" sz="1600" noProof="0" dirty="0">
                <a:ln>
                  <a:noFill/>
                </a:ln>
                <a:effectLst/>
                <a:uLnTx/>
                <a:uFillTx/>
                <a:latin typeface="微软雅黑" panose="020B0503020204020204" pitchFamily="34" charset="-122"/>
                <a:ea typeface="微软雅黑" panose="020B0503020204020204" pitchFamily="34" charset="-122"/>
                <a:sym typeface="+mn-ea"/>
              </a:rPr>
              <a:t>25</a:t>
            </a:r>
            <a:r>
              <a:rPr lang="zh-CN" altLang="en-US" sz="1600" noProof="0" dirty="0">
                <a:ln>
                  <a:noFill/>
                </a:ln>
                <a:effectLst/>
                <a:uLnTx/>
                <a:uFillTx/>
                <a:latin typeface="微软雅黑" panose="020B0503020204020204" pitchFamily="34" charset="-122"/>
                <a:ea typeface="微软雅黑" panose="020B0503020204020204" pitchFamily="34" charset="-122"/>
                <a:sym typeface="+mn-ea"/>
              </a:rPr>
              <a:t>年（</a:t>
            </a:r>
            <a:r>
              <a:rPr sz="1600" noProof="0" dirty="0">
                <a:ln>
                  <a:noFill/>
                </a:ln>
                <a:effectLst/>
                <a:uLnTx/>
                <a:uFillTx/>
                <a:latin typeface="微软雅黑" panose="020B0503020204020204" pitchFamily="34" charset="-122"/>
                <a:ea typeface="微软雅黑" panose="020B0503020204020204" pitchFamily="34" charset="-122"/>
                <a:sym typeface="+mn-ea"/>
              </a:rPr>
              <a:t>其中融资闭合及最终设计期1年，建设期5年，运营维护期按标段分为19年</a:t>
            </a:r>
            <a:r>
              <a:rPr lang="en-US" sz="1600" noProof="0" dirty="0">
                <a:ln>
                  <a:noFill/>
                </a:ln>
                <a:effectLst/>
                <a:uLnTx/>
                <a:uFillTx/>
                <a:latin typeface="微软雅黑" panose="020B0503020204020204" pitchFamily="34" charset="-122"/>
                <a:ea typeface="微软雅黑" panose="020B0503020204020204" pitchFamily="34" charset="-122"/>
                <a:sym typeface="+mn-ea"/>
              </a:rPr>
              <a:t>-</a:t>
            </a:r>
            <a:r>
              <a:rPr sz="1600" noProof="0" dirty="0">
                <a:ln>
                  <a:noFill/>
                </a:ln>
                <a:effectLst/>
                <a:uLnTx/>
                <a:uFillTx/>
                <a:latin typeface="微软雅黑" panose="020B0503020204020204" pitchFamily="34" charset="-122"/>
                <a:ea typeface="微软雅黑" panose="020B0503020204020204" pitchFamily="34" charset="-122"/>
                <a:sym typeface="+mn-ea"/>
              </a:rPr>
              <a:t>23年</a:t>
            </a:r>
            <a:r>
              <a:rPr lang="zh-CN" sz="1600" noProof="0" dirty="0">
                <a:ln>
                  <a:noFill/>
                </a:ln>
                <a:effectLst/>
                <a:uLnTx/>
                <a:uFillTx/>
                <a:latin typeface="微软雅黑" panose="020B0503020204020204" pitchFamily="34" charset="-122"/>
                <a:ea typeface="微软雅黑" panose="020B0503020204020204" pitchFamily="34" charset="-122"/>
                <a:sym typeface="+mn-ea"/>
              </a:rPr>
              <a:t>）</a:t>
            </a:r>
          </a:p>
          <a:p>
            <a:pPr algn="l">
              <a:lnSpc>
                <a:spcPct val="120000"/>
              </a:lnSpc>
              <a:spcBef>
                <a:spcPts val="600"/>
              </a:spcBef>
              <a:spcAft>
                <a:spcPts val="600"/>
              </a:spcAft>
              <a:buClrTx/>
              <a:buSzTx/>
              <a:buFont typeface="Wingdings" panose="05000000000000000000" charset="0"/>
              <a:buNone/>
            </a:pPr>
            <a:r>
              <a:rPr lang="zh-CN" altLang="en-US" sz="1600" b="1" noProof="0" dirty="0">
                <a:ln>
                  <a:noFill/>
                </a:ln>
                <a:solidFill>
                  <a:schemeClr val="accent1"/>
                </a:solidFill>
                <a:effectLst/>
                <a:uLnTx/>
                <a:uFillTx/>
                <a:latin typeface="微软雅黑" panose="020B0503020204020204" pitchFamily="34" charset="-122"/>
                <a:ea typeface="微软雅黑" panose="020B0503020204020204" pitchFamily="34" charset="-122"/>
              </a:rPr>
              <a:t>合同范围：</a:t>
            </a:r>
          </a:p>
          <a:p>
            <a:pPr algn="l">
              <a:lnSpc>
                <a:spcPct val="120000"/>
              </a:lnSpc>
              <a:spcBef>
                <a:spcPts val="600"/>
              </a:spcBef>
              <a:spcAft>
                <a:spcPts val="600"/>
              </a:spcAft>
              <a:buClrTx/>
              <a:buSzTx/>
              <a:buFont typeface="Wingdings" panose="05000000000000000000" charset="0"/>
              <a:buNone/>
            </a:pPr>
            <a:r>
              <a:rPr lang="zh-CN" altLang="en-US" sz="1600" noProof="0" dirty="0">
                <a:ln>
                  <a:noFill/>
                </a:ln>
                <a:effectLst/>
                <a:uLnTx/>
                <a:uFillTx/>
                <a:latin typeface="微软雅黑" panose="020B0503020204020204" pitchFamily="34" charset="-122"/>
                <a:ea typeface="微软雅黑" panose="020B0503020204020204" pitchFamily="34" charset="-122"/>
              </a:rPr>
              <a:t>勘察研究和设计、融资、办理并获取环评准证和其他许可、征地、社会管理、新建、运营、维护和移交等。</a:t>
            </a:r>
          </a:p>
          <a:p>
            <a:pPr algn="just">
              <a:lnSpc>
                <a:spcPct val="120000"/>
              </a:lnSpc>
              <a:spcBef>
                <a:spcPts val="600"/>
              </a:spcBef>
              <a:spcAft>
                <a:spcPts val="600"/>
              </a:spcAft>
              <a:buClrTx/>
              <a:buSzTx/>
              <a:buFont typeface="Wingdings" panose="05000000000000000000" charset="0"/>
              <a:buNone/>
            </a:pPr>
            <a:r>
              <a:rPr lang="zh-CN" altLang="en-US" sz="1600" b="1" noProof="0" dirty="0">
                <a:ln>
                  <a:noFill/>
                </a:ln>
                <a:solidFill>
                  <a:schemeClr val="accent1"/>
                </a:solidFill>
                <a:effectLst/>
                <a:uLnTx/>
                <a:uFillTx/>
                <a:latin typeface="微软雅黑" panose="020B0503020204020204" pitchFamily="34" charset="-122"/>
                <a:ea typeface="微软雅黑" panose="020B0503020204020204" pitchFamily="34" charset="-122"/>
              </a:rPr>
              <a:t>融资模式：</a:t>
            </a:r>
            <a:r>
              <a:rPr lang="zh-CN" altLang="en-US" sz="1600" noProof="0" dirty="0">
                <a:ln>
                  <a:noFill/>
                </a:ln>
                <a:effectLst/>
                <a:uLnTx/>
                <a:uFillTx/>
                <a:latin typeface="微软雅黑" panose="020B0503020204020204" pitchFamily="34" charset="-122"/>
                <a:ea typeface="微软雅黑" panose="020B0503020204020204" pitchFamily="34" charset="-122"/>
              </a:rPr>
              <a:t>项目融资，</a:t>
            </a:r>
            <a:r>
              <a:rPr sz="1600" noProof="0" dirty="0">
                <a:ln>
                  <a:noFill/>
                </a:ln>
                <a:effectLst/>
                <a:uLnTx/>
                <a:uFillTx/>
                <a:latin typeface="微软雅黑" panose="020B0503020204020204" pitchFamily="34" charset="-122"/>
                <a:ea typeface="微软雅黑" panose="020B0503020204020204" pitchFamily="34" charset="-122"/>
                <a:sym typeface="+mn-ea"/>
              </a:rPr>
              <a:t>银团贷款约合6.7亿美元</a:t>
            </a:r>
            <a:r>
              <a:rPr lang="zh-CN" sz="1600" noProof="0" dirty="0">
                <a:ln>
                  <a:noFill/>
                </a:ln>
                <a:effectLst/>
                <a:uLnTx/>
                <a:uFillTx/>
                <a:latin typeface="微软雅黑" panose="020B0503020204020204" pitchFamily="34" charset="-122"/>
                <a:ea typeface="微软雅黑" panose="020B0503020204020204" pitchFamily="34" charset="-122"/>
                <a:sym typeface="+mn-ea"/>
              </a:rPr>
              <a:t>。</a:t>
            </a:r>
            <a:endParaRPr 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p:txBody>
      </p:sp>
      <p:pic>
        <p:nvPicPr>
          <p:cNvPr id="9" name="图形 8" descr="标记 纯色填充"/>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98938" y="2231380"/>
            <a:ext cx="914400" cy="914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a:sym typeface="+mn-ea"/>
              </a:rPr>
              <a:t>哥伦比亚</a:t>
            </a:r>
            <a:r>
              <a:rPr lang="en-US" altLang="zh-CN" dirty="0">
                <a:sym typeface="+mn-ea"/>
              </a:rPr>
              <a:t>MAR 2</a:t>
            </a:r>
            <a:r>
              <a:rPr lang="zh-CN" altLang="en-US" dirty="0">
                <a:sym typeface="+mn-ea"/>
              </a:rPr>
              <a:t>公路项目</a:t>
            </a:r>
            <a:endParaRPr lang="zh-CN" altLang="en-US" dirty="0"/>
          </a:p>
        </p:txBody>
      </p:sp>
      <p:sp>
        <p:nvSpPr>
          <p:cNvPr id="2" name="灯片编号占位符 1"/>
          <p:cNvSpPr>
            <a:spLocks noGrp="1"/>
          </p:cNvSpPr>
          <p:nvPr>
            <p:ph type="sldNum" sz="quarter" idx="4"/>
          </p:nvPr>
        </p:nvSpPr>
        <p:spPr/>
        <p:txBody>
          <a:bodyPr/>
          <a:lstStyle/>
          <a:p>
            <a:fld id="{9860EDB8-5305-433F-BE41-D7A86D811DB3}" type="slidenum">
              <a:rPr lang="en-US" altLang="zh-CN" noProof="0" smtClean="0"/>
              <a:t>13</a:t>
            </a:fld>
            <a:endParaRPr lang="zh-CN" altLang="en-US" noProof="0" dirty="0"/>
          </a:p>
        </p:txBody>
      </p:sp>
      <p:sp>
        <p:nvSpPr>
          <p:cNvPr id="8" name="内容占位符 7"/>
          <p:cNvSpPr>
            <a:spLocks noGrp="1"/>
          </p:cNvSpPr>
          <p:nvPr>
            <p:ph sz="quarter" idx="10"/>
          </p:nvPr>
        </p:nvSpPr>
        <p:spPr>
          <a:xfrm>
            <a:off x="254635" y="1158875"/>
            <a:ext cx="5537200" cy="5547995"/>
          </a:xfrm>
        </p:spPr>
        <p:txBody>
          <a:bodyPr>
            <a:normAutofit fontScale="92500"/>
          </a:bodyPr>
          <a:lstStyle/>
          <a:p>
            <a:pPr marL="0" indent="0" algn="just">
              <a:lnSpc>
                <a:spcPct val="120000"/>
              </a:lnSpc>
              <a:spcBef>
                <a:spcPts val="600"/>
              </a:spcBef>
              <a:spcAft>
                <a:spcPts val="600"/>
              </a:spcAft>
              <a:buNone/>
            </a:pPr>
            <a:r>
              <a:rPr lang="zh-CN" altLang="en-US" b="1" dirty="0">
                <a:solidFill>
                  <a:schemeClr val="accent1"/>
                </a:solidFill>
              </a:rPr>
              <a:t>项目概要</a:t>
            </a:r>
          </a:p>
          <a:p>
            <a:pPr marL="0" indent="0" algn="just">
              <a:lnSpc>
                <a:spcPct val="120000"/>
              </a:lnSpc>
              <a:spcBef>
                <a:spcPts val="600"/>
              </a:spcBef>
              <a:spcAft>
                <a:spcPts val="600"/>
              </a:spcAft>
              <a:buNone/>
            </a:pPr>
            <a:r>
              <a:rPr lang="zh-CN" altLang="en-US" dirty="0"/>
              <a:t>MAR2高速公路PPP项目位于哥伦比亚Antioquia省，连接Cañasgordas, Uramita, Dabaeiba, Mutatá，El Tigre和Necoclí等</a:t>
            </a:r>
            <a:r>
              <a:rPr lang="zh-CN" altLang="en-US" b="1" dirty="0">
                <a:solidFill>
                  <a:schemeClr val="tx1"/>
                </a:solidFill>
              </a:rPr>
              <a:t>6座城镇</a:t>
            </a:r>
            <a:r>
              <a:rPr lang="zh-CN" altLang="en-US" dirty="0"/>
              <a:t>。系</a:t>
            </a:r>
            <a:r>
              <a:rPr lang="zh-CN" altLang="en-US">
                <a:sym typeface="+mn-ea"/>
              </a:rPr>
              <a:t>哥伦比亚国家战略项目群子项目，也是该国</a:t>
            </a:r>
            <a:r>
              <a:rPr lang="zh-CN" altLang="en-US" dirty="0"/>
              <a:t>采用PPP国际公开招标方式进行采购的第二批的最后一个特许经营项目。中港牵头的联营体于</a:t>
            </a:r>
            <a:r>
              <a:rPr lang="zh-CN" altLang="en-US" b="1" dirty="0">
                <a:solidFill>
                  <a:schemeClr val="tx1"/>
                </a:solidFill>
              </a:rPr>
              <a:t>2015年9月22日以第一标中标本项目</a:t>
            </a:r>
            <a:r>
              <a:rPr lang="zh-CN" altLang="en-US" dirty="0"/>
              <a:t>。</a:t>
            </a:r>
          </a:p>
          <a:p>
            <a:pPr marL="0" algn="just">
              <a:lnSpc>
                <a:spcPct val="120000"/>
              </a:lnSpc>
              <a:spcBef>
                <a:spcPts val="600"/>
              </a:spcBef>
              <a:spcAft>
                <a:spcPts val="600"/>
              </a:spcAft>
              <a:buNone/>
            </a:pPr>
            <a:r>
              <a:rPr lang="zh-CN" altLang="en-US" b="1" dirty="0">
                <a:solidFill>
                  <a:schemeClr val="accent1"/>
                </a:solidFill>
                <a:sym typeface="+mn-ea"/>
              </a:rPr>
              <a:t>项目目标</a:t>
            </a:r>
          </a:p>
          <a:p>
            <a:pPr marL="0" algn="just">
              <a:lnSpc>
                <a:spcPct val="120000"/>
              </a:lnSpc>
              <a:spcBef>
                <a:spcPts val="600"/>
              </a:spcBef>
              <a:spcAft>
                <a:spcPts val="600"/>
              </a:spcAft>
              <a:buNone/>
            </a:pPr>
            <a:r>
              <a:rPr lang="zh-CN" altLang="en-US" dirty="0">
                <a:solidFill>
                  <a:schemeClr val="tx1"/>
                </a:solidFill>
                <a:latin typeface="微软雅黑" panose="020B0503020204020204" pitchFamily="34" charset="-122"/>
                <a:ea typeface="微软雅黑" panose="020B0503020204020204" pitchFamily="34" charset="-122"/>
              </a:rPr>
              <a:t>中资企业在拉美地区PPP项目示范；中国港湾在国际项目融资的重要尝试；打造中国港湾海外优质投资项目（优合作、高质量、高水准投资团队）；提升中交、中港，乃至其他中企在拉美继续新模式、新类别项目的信心；</a:t>
            </a:r>
            <a:r>
              <a:rPr lang="zh-CN" altLang="en-US" dirty="0">
                <a:sym typeface="+mn-ea"/>
              </a:rPr>
              <a:t>国</a:t>
            </a:r>
            <a:r>
              <a:rPr lang="zh-CN" altLang="zh-CN" dirty="0">
                <a:sym typeface="+mn-ea"/>
              </a:rPr>
              <a:t>际深度合作的且公司治理规范的</a:t>
            </a:r>
            <a:r>
              <a:rPr lang="zh-CN" altLang="en-US" dirty="0">
                <a:sym typeface="+mn-ea"/>
              </a:rPr>
              <a:t>合资项目；</a:t>
            </a:r>
            <a:r>
              <a:rPr lang="zh-CN" altLang="en-US" dirty="0">
                <a:solidFill>
                  <a:schemeClr val="tx1"/>
                </a:solidFill>
                <a:latin typeface="微软雅黑" panose="020B0503020204020204" pitchFamily="34" charset="-122"/>
                <a:ea typeface="微软雅黑" panose="020B0503020204020204" pitchFamily="34" charset="-122"/>
              </a:rPr>
              <a:t>中国港湾迈向国际一流特许经营商的重要里程碑。</a:t>
            </a:r>
            <a:endParaRPr lang="en-US" altLang="zh-CN" dirty="0">
              <a:solidFill>
                <a:schemeClr val="tx1"/>
              </a:solidFill>
              <a:latin typeface="微软雅黑" panose="020B0503020204020204" pitchFamily="34" charset="-122"/>
              <a:ea typeface="微软雅黑" panose="020B0503020204020204" pitchFamily="34" charset="-122"/>
            </a:endParaRPr>
          </a:p>
          <a:p>
            <a:pPr marL="0" algn="just">
              <a:lnSpc>
                <a:spcPct val="120000"/>
              </a:lnSpc>
              <a:spcBef>
                <a:spcPts val="600"/>
              </a:spcBef>
              <a:spcAft>
                <a:spcPts val="600"/>
              </a:spcAft>
              <a:buNone/>
            </a:pPr>
            <a:r>
              <a:rPr lang="zh-CN" altLang="en-US" b="1" dirty="0">
                <a:solidFill>
                  <a:schemeClr val="accent1"/>
                </a:solidFill>
              </a:rPr>
              <a:t>高层关注</a:t>
            </a:r>
            <a:endParaRPr lang="en-US" altLang="zh-CN" b="1" dirty="0">
              <a:solidFill>
                <a:schemeClr val="accent1"/>
              </a:solidFill>
            </a:endParaRPr>
          </a:p>
          <a:p>
            <a:pPr marL="0" algn="just">
              <a:lnSpc>
                <a:spcPct val="120000"/>
              </a:lnSpc>
              <a:spcBef>
                <a:spcPts val="600"/>
              </a:spcBef>
              <a:spcAft>
                <a:spcPts val="600"/>
              </a:spcAft>
              <a:buNone/>
            </a:pPr>
            <a:r>
              <a:rPr lang="en-US" altLang="zh-CN" dirty="0">
                <a:solidFill>
                  <a:schemeClr val="tx1"/>
                </a:solidFill>
                <a:latin typeface="微软雅黑" panose="020B0503020204020204" pitchFamily="34" charset="-122"/>
                <a:ea typeface="微软雅黑" panose="020B0503020204020204" pitchFamily="34" charset="-122"/>
              </a:rPr>
              <a:t>MAR2</a:t>
            </a:r>
            <a:r>
              <a:rPr lang="zh-CN" altLang="en-US" dirty="0">
                <a:solidFill>
                  <a:schemeClr val="tx1"/>
                </a:solidFill>
                <a:latin typeface="微软雅黑" panose="020B0503020204020204" pitchFamily="34" charset="-122"/>
                <a:ea typeface="微软雅黑" panose="020B0503020204020204" pitchFamily="34" charset="-122"/>
              </a:rPr>
              <a:t>项目成功融资闭合引起了两国间高层领导的关注，在</a:t>
            </a:r>
            <a:r>
              <a:rPr lang="en-US" altLang="zh-CN" dirty="0">
                <a:solidFill>
                  <a:schemeClr val="tx1"/>
                </a:solidFill>
                <a:latin typeface="微软雅黑" panose="020B0503020204020204" pitchFamily="34" charset="-122"/>
                <a:ea typeface="微软雅黑" panose="020B0503020204020204" pitchFamily="34" charset="-122"/>
              </a:rPr>
              <a:t>2019</a:t>
            </a:r>
            <a:r>
              <a:rPr lang="zh-CN" altLang="en-US" dirty="0">
                <a:solidFill>
                  <a:schemeClr val="tx1"/>
                </a:solidFill>
                <a:latin typeface="微软雅黑" panose="020B0503020204020204" pitchFamily="34" charset="-122"/>
                <a:ea typeface="微软雅黑" panose="020B0503020204020204" pitchFamily="34" charset="-122"/>
              </a:rPr>
              <a:t>年</a:t>
            </a:r>
            <a:r>
              <a:rPr lang="en-US" altLang="zh-CN" dirty="0">
                <a:solidFill>
                  <a:schemeClr val="tx1"/>
                </a:solidFill>
                <a:latin typeface="微软雅黑" panose="020B0503020204020204" pitchFamily="34" charset="-122"/>
                <a:ea typeface="微软雅黑" panose="020B0503020204020204" pitchFamily="34" charset="-122"/>
              </a:rPr>
              <a:t>7</a:t>
            </a:r>
            <a:r>
              <a:rPr lang="zh-CN" altLang="en-US" dirty="0">
                <a:solidFill>
                  <a:schemeClr val="tx1"/>
                </a:solidFill>
                <a:latin typeface="微软雅黑" panose="020B0503020204020204" pitchFamily="34" charset="-122"/>
                <a:ea typeface="微软雅黑" panose="020B0503020204020204" pitchFamily="34" charset="-122"/>
              </a:rPr>
              <a:t>月哥伦比亚总统杜克先生访华期间，</a:t>
            </a:r>
            <a:r>
              <a:rPr lang="en-US" altLang="zh-CN" dirty="0">
                <a:solidFill>
                  <a:schemeClr val="tx1"/>
                </a:solidFill>
                <a:latin typeface="微软雅黑" panose="020B0503020204020204" pitchFamily="34" charset="-122"/>
                <a:ea typeface="微软雅黑" panose="020B0503020204020204" pitchFamily="34" charset="-122"/>
              </a:rPr>
              <a:t>MAR2</a:t>
            </a:r>
            <a:r>
              <a:rPr lang="zh-CN" altLang="en-US" dirty="0">
                <a:solidFill>
                  <a:schemeClr val="tx1"/>
                </a:solidFill>
                <a:latin typeface="微软雅黑" panose="020B0503020204020204" pitchFamily="34" charset="-122"/>
                <a:ea typeface="微软雅黑" panose="020B0503020204020204" pitchFamily="34" charset="-122"/>
              </a:rPr>
              <a:t>项目被纳入两国国家领导人的谈参。</a:t>
            </a:r>
          </a:p>
        </p:txBody>
      </p:sp>
      <p:pic>
        <p:nvPicPr>
          <p:cNvPr id="11" name="Gráfico 10"/>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17640" y="1095375"/>
            <a:ext cx="4195445" cy="5601970"/>
          </a:xfrm>
          <a:prstGeom prst="rect">
            <a:avLst/>
          </a:prstGeom>
        </p:spPr>
      </p:pic>
      <p:pic>
        <p:nvPicPr>
          <p:cNvPr id="9" name="Imagen 8"/>
          <p:cNvPicPr>
            <a:picLocks noChangeAspect="1"/>
          </p:cNvPicPr>
          <p:nvPr/>
        </p:nvPicPr>
        <p:blipFill>
          <a:blip r:embed="rId5"/>
          <a:stretch>
            <a:fillRect/>
          </a:stretch>
        </p:blipFill>
        <p:spPr>
          <a:xfrm>
            <a:off x="9691370" y="1095375"/>
            <a:ext cx="2080260" cy="3108960"/>
          </a:xfrm>
          <a:prstGeom prst="rect">
            <a:avLst/>
          </a:prstGeom>
          <a:ln w="3175" cmpd="sng">
            <a:solidFill>
              <a:schemeClr val="accent1"/>
            </a:solidFill>
            <a:prstDash val="solid"/>
          </a:ln>
        </p:spPr>
      </p:pic>
      <p:cxnSp>
        <p:nvCxnSpPr>
          <p:cNvPr id="3" name="直接箭头连接符 2"/>
          <p:cNvCxnSpPr>
            <a:stCxn id="9" idx="1"/>
          </p:cNvCxnSpPr>
          <p:nvPr/>
        </p:nvCxnSpPr>
        <p:spPr>
          <a:xfrm flipH="1">
            <a:off x="7501255" y="2649855"/>
            <a:ext cx="2190115" cy="444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a:sym typeface="+mn-ea"/>
              </a:rPr>
              <a:t>哥伦比亚</a:t>
            </a:r>
            <a:r>
              <a:rPr lang="en-US" altLang="zh-CN" dirty="0">
                <a:sym typeface="+mn-ea"/>
              </a:rPr>
              <a:t>MAR 2</a:t>
            </a:r>
            <a:r>
              <a:rPr lang="zh-CN" altLang="en-US" dirty="0">
                <a:sym typeface="+mn-ea"/>
              </a:rPr>
              <a:t>公路项目</a:t>
            </a:r>
            <a:endParaRPr lang="zh-CN" altLang="en-US" dirty="0"/>
          </a:p>
        </p:txBody>
      </p:sp>
      <p:sp>
        <p:nvSpPr>
          <p:cNvPr id="2" name="灯片编号占位符 1"/>
          <p:cNvSpPr>
            <a:spLocks noGrp="1"/>
          </p:cNvSpPr>
          <p:nvPr>
            <p:ph type="sldNum" sz="quarter" idx="4"/>
          </p:nvPr>
        </p:nvSpPr>
        <p:spPr/>
        <p:txBody>
          <a:bodyPr/>
          <a:lstStyle/>
          <a:p>
            <a:fld id="{9860EDB8-5305-433F-BE41-D7A86D811DB3}" type="slidenum">
              <a:rPr lang="en-US" altLang="zh-CN" noProof="0" smtClean="0"/>
              <a:t>14</a:t>
            </a:fld>
            <a:endParaRPr lang="zh-CN" altLang="en-US" noProof="0" dirty="0"/>
          </a:p>
        </p:txBody>
      </p:sp>
      <p:sp>
        <p:nvSpPr>
          <p:cNvPr id="8" name="内容占位符 7"/>
          <p:cNvSpPr>
            <a:spLocks noGrp="1"/>
          </p:cNvSpPr>
          <p:nvPr>
            <p:ph sz="quarter" idx="10"/>
          </p:nvPr>
        </p:nvSpPr>
        <p:spPr>
          <a:xfrm>
            <a:off x="254635" y="1085215"/>
            <a:ext cx="5537200" cy="438785"/>
          </a:xfrm>
        </p:spPr>
        <p:txBody>
          <a:bodyPr>
            <a:normAutofit/>
          </a:bodyPr>
          <a:lstStyle/>
          <a:p>
            <a:pPr marL="0" indent="0" algn="just">
              <a:lnSpc>
                <a:spcPct val="120000"/>
              </a:lnSpc>
              <a:spcBef>
                <a:spcPts val="600"/>
              </a:spcBef>
              <a:spcAft>
                <a:spcPts val="600"/>
              </a:spcAft>
              <a:buNone/>
            </a:pPr>
            <a:r>
              <a:rPr lang="zh-CN" altLang="en-US" b="1" dirty="0">
                <a:solidFill>
                  <a:schemeClr val="accent1"/>
                </a:solidFill>
                <a:latin typeface="微软雅黑" panose="020B0503020204020204" pitchFamily="34" charset="-122"/>
                <a:ea typeface="微软雅黑" panose="020B0503020204020204" pitchFamily="34" charset="-122"/>
              </a:rPr>
              <a:t>收入来源</a:t>
            </a:r>
            <a:endParaRPr lang="zh-CN" altLang="en-US" dirty="0">
              <a:solidFill>
                <a:schemeClr val="tx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580572" y="1785257"/>
            <a:ext cx="11052627" cy="4426858"/>
            <a:chOff x="224972" y="1497258"/>
            <a:chExt cx="11742055" cy="5146929"/>
          </a:xfrm>
        </p:grpSpPr>
        <p:sp>
          <p:nvSpPr>
            <p:cNvPr id="4" name="任意多边形: 形状 3"/>
            <p:cNvSpPr/>
            <p:nvPr/>
          </p:nvSpPr>
          <p:spPr>
            <a:xfrm>
              <a:off x="224972" y="1497258"/>
              <a:ext cx="2656573" cy="838865"/>
            </a:xfrm>
            <a:custGeom>
              <a:avLst/>
              <a:gdLst>
                <a:gd name="connsiteX0" fmla="*/ 0 w 2656573"/>
                <a:gd name="connsiteY0" fmla="*/ 0 h 1062629"/>
                <a:gd name="connsiteX1" fmla="*/ 2656573 w 2656573"/>
                <a:gd name="connsiteY1" fmla="*/ 0 h 1062629"/>
                <a:gd name="connsiteX2" fmla="*/ 2656573 w 2656573"/>
                <a:gd name="connsiteY2" fmla="*/ 1062629 h 1062629"/>
                <a:gd name="connsiteX3" fmla="*/ 0 w 2656573"/>
                <a:gd name="connsiteY3" fmla="*/ 1062629 h 1062629"/>
                <a:gd name="connsiteX4" fmla="*/ 0 w 2656573"/>
                <a:gd name="connsiteY4" fmla="*/ 0 h 1062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6573" h="1062629">
                  <a:moveTo>
                    <a:pt x="0" y="0"/>
                  </a:moveTo>
                  <a:lnTo>
                    <a:pt x="2656573" y="0"/>
                  </a:lnTo>
                  <a:lnTo>
                    <a:pt x="2656573" y="1062629"/>
                  </a:lnTo>
                  <a:lnTo>
                    <a:pt x="0" y="1062629"/>
                  </a:lnTo>
                  <a:lnTo>
                    <a:pt x="0" y="0"/>
                  </a:lnTo>
                  <a:close/>
                </a:path>
              </a:pathLst>
            </a:cu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113792" tIns="65024" rIns="113792" bIns="65024" numCol="1" spcCol="1270" anchor="ctr" anchorCtr="0">
              <a:noAutofit/>
            </a:bodyPr>
            <a:lstStyle/>
            <a:p>
              <a:pPr marL="0" lvl="0" indent="0" algn="ctr" defTabSz="711200">
                <a:lnSpc>
                  <a:spcPct val="100000"/>
                </a:lnSpc>
                <a:spcBef>
                  <a:spcPct val="0"/>
                </a:spcBef>
                <a:spcAft>
                  <a:spcPct val="35000"/>
                </a:spcAft>
                <a:buNone/>
              </a:pPr>
              <a:r>
                <a:rPr lang="en-US" sz="1600" b="1" kern="1200" dirty="0">
                  <a:solidFill>
                    <a:sysClr val="window" lastClr="FFFFFF"/>
                  </a:solidFill>
                  <a:latin typeface="+mn-ea"/>
                  <a:cs typeface="+mn-cs"/>
                </a:rPr>
                <a:t>1</a:t>
              </a:r>
              <a:r>
                <a:rPr lang="zh-CN" altLang="en-US" sz="1600" b="1" kern="1200" dirty="0">
                  <a:solidFill>
                    <a:sysClr val="window" lastClr="FFFFFF"/>
                  </a:solidFill>
                  <a:latin typeface="+mn-ea"/>
                  <a:cs typeface="+mn-cs"/>
                </a:rPr>
                <a:t>、政府补贴</a:t>
              </a:r>
            </a:p>
          </p:txBody>
        </p:sp>
        <p:sp>
          <p:nvSpPr>
            <p:cNvPr id="6" name="任意多边形: 形状 5"/>
            <p:cNvSpPr/>
            <p:nvPr/>
          </p:nvSpPr>
          <p:spPr>
            <a:xfrm>
              <a:off x="224972" y="2336124"/>
              <a:ext cx="2656573" cy="4308063"/>
            </a:xfrm>
            <a:custGeom>
              <a:avLst/>
              <a:gdLst>
                <a:gd name="connsiteX0" fmla="*/ 0 w 2656573"/>
                <a:gd name="connsiteY0" fmla="*/ 0 h 3657712"/>
                <a:gd name="connsiteX1" fmla="*/ 2656573 w 2656573"/>
                <a:gd name="connsiteY1" fmla="*/ 0 h 3657712"/>
                <a:gd name="connsiteX2" fmla="*/ 2656573 w 2656573"/>
                <a:gd name="connsiteY2" fmla="*/ 3657712 h 3657712"/>
                <a:gd name="connsiteX3" fmla="*/ 0 w 2656573"/>
                <a:gd name="connsiteY3" fmla="*/ 3657712 h 3657712"/>
                <a:gd name="connsiteX4" fmla="*/ 0 w 2656573"/>
                <a:gd name="connsiteY4" fmla="*/ 0 h 3657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6573" h="3657712">
                  <a:moveTo>
                    <a:pt x="0" y="0"/>
                  </a:moveTo>
                  <a:lnTo>
                    <a:pt x="2656573" y="0"/>
                  </a:lnTo>
                  <a:lnTo>
                    <a:pt x="2656573" y="3657712"/>
                  </a:lnTo>
                  <a:lnTo>
                    <a:pt x="0" y="3657712"/>
                  </a:lnTo>
                  <a:lnTo>
                    <a:pt x="0" y="0"/>
                  </a:lnTo>
                  <a:close/>
                </a:path>
              </a:pathLst>
            </a:custGeom>
            <a:solidFill>
              <a:srgbClr val="4472C4">
                <a:tint val="40000"/>
                <a:alpha val="90000"/>
                <a:hueOff val="0"/>
                <a:satOff val="0"/>
                <a:lumOff val="0"/>
                <a:alphaOff val="0"/>
              </a:srgbClr>
            </a:solidFill>
            <a:ln w="12700" cap="flat" cmpd="sng" algn="ctr">
              <a:solidFill>
                <a:srgbClr val="4472C4">
                  <a:tint val="40000"/>
                  <a:alpha val="90000"/>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85344" tIns="85344" rIns="113792" bIns="128016" numCol="1" spcCol="1270" anchor="t" anchorCtr="0">
              <a:noAutofit/>
            </a:bodyPr>
            <a:lstStyle/>
            <a:p>
              <a:pPr marL="171450" lvl="1" indent="-171450" algn="l" defTabSz="711200">
                <a:lnSpc>
                  <a:spcPct val="100000"/>
                </a:lnSpc>
                <a:spcBef>
                  <a:spcPct val="0"/>
                </a:spcBef>
                <a:spcAft>
                  <a:spcPct val="15000"/>
                </a:spcAft>
                <a:buChar char="•"/>
              </a:pPr>
              <a:r>
                <a:rPr lang="zh-CN" altLang="en-US" sz="1600" kern="1200" dirty="0">
                  <a:solidFill>
                    <a:sysClr val="windowText" lastClr="000000">
                      <a:hueOff val="0"/>
                      <a:satOff val="0"/>
                      <a:lumOff val="0"/>
                      <a:alphaOff val="0"/>
                    </a:sysClr>
                  </a:solidFill>
                  <a:latin typeface="+mn-ea"/>
                  <a:cs typeface="+mn-cs"/>
                </a:rPr>
                <a:t>即政府</a:t>
              </a:r>
              <a:r>
                <a:rPr lang="zh-CN" altLang="en-US" sz="1600" b="1" kern="1200" dirty="0">
                  <a:solidFill>
                    <a:sysClr val="windowText" lastClr="000000">
                      <a:hueOff val="0"/>
                      <a:satOff val="0"/>
                      <a:lumOff val="0"/>
                      <a:alphaOff val="0"/>
                    </a:sysClr>
                  </a:solidFill>
                  <a:latin typeface="+mn-ea"/>
                  <a:cs typeface="+mn-cs"/>
                </a:rPr>
                <a:t>不可撤销的补贴</a:t>
              </a:r>
              <a:r>
                <a:rPr lang="zh-CN" altLang="en-US" sz="1600" kern="1200" dirty="0">
                  <a:solidFill>
                    <a:sysClr val="windowText" lastClr="000000">
                      <a:hueOff val="0"/>
                      <a:satOff val="0"/>
                      <a:lumOff val="0"/>
                      <a:alphaOff val="0"/>
                    </a:sysClr>
                  </a:solidFill>
                  <a:latin typeface="+mn-ea"/>
                  <a:cs typeface="+mn-cs"/>
                </a:rPr>
                <a:t>，由政府的公共预算支出，每个标段完工交付后，即可开始支付。政府补贴数额是固定的，已在特许协议中具体列出，可根据通胀调整。</a:t>
              </a:r>
            </a:p>
          </p:txBody>
        </p:sp>
        <p:sp>
          <p:nvSpPr>
            <p:cNvPr id="9" name="任意多边形: 形状 8"/>
            <p:cNvSpPr/>
            <p:nvPr/>
          </p:nvSpPr>
          <p:spPr>
            <a:xfrm>
              <a:off x="3253466" y="1497258"/>
              <a:ext cx="2656573" cy="838865"/>
            </a:xfrm>
            <a:custGeom>
              <a:avLst/>
              <a:gdLst>
                <a:gd name="connsiteX0" fmla="*/ 0 w 2656573"/>
                <a:gd name="connsiteY0" fmla="*/ 0 h 1062629"/>
                <a:gd name="connsiteX1" fmla="*/ 2656573 w 2656573"/>
                <a:gd name="connsiteY1" fmla="*/ 0 h 1062629"/>
                <a:gd name="connsiteX2" fmla="*/ 2656573 w 2656573"/>
                <a:gd name="connsiteY2" fmla="*/ 1062629 h 1062629"/>
                <a:gd name="connsiteX3" fmla="*/ 0 w 2656573"/>
                <a:gd name="connsiteY3" fmla="*/ 1062629 h 1062629"/>
                <a:gd name="connsiteX4" fmla="*/ 0 w 2656573"/>
                <a:gd name="connsiteY4" fmla="*/ 0 h 1062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6573" h="1062629">
                  <a:moveTo>
                    <a:pt x="0" y="0"/>
                  </a:moveTo>
                  <a:lnTo>
                    <a:pt x="2656573" y="0"/>
                  </a:lnTo>
                  <a:lnTo>
                    <a:pt x="2656573" y="1062629"/>
                  </a:lnTo>
                  <a:lnTo>
                    <a:pt x="0" y="1062629"/>
                  </a:lnTo>
                  <a:lnTo>
                    <a:pt x="0" y="0"/>
                  </a:lnTo>
                  <a:close/>
                </a:path>
              </a:pathLst>
            </a:custGeom>
            <a:solidFill>
              <a:srgbClr val="4472C4">
                <a:hueOff val="-2451115"/>
                <a:satOff val="-3408"/>
                <a:lumOff val="-1306"/>
                <a:alphaOff val="0"/>
              </a:srgbClr>
            </a:solidFill>
            <a:ln w="12700" cap="flat" cmpd="sng" algn="ctr">
              <a:solidFill>
                <a:srgbClr val="4472C4">
                  <a:hueOff val="-2451115"/>
                  <a:satOff val="-3408"/>
                  <a:lumOff val="-1306"/>
                  <a:alphaOff val="0"/>
                </a:srgb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113792" tIns="65024" rIns="113792" bIns="65024" numCol="1" spcCol="1270" anchor="ctr" anchorCtr="0">
              <a:noAutofit/>
            </a:bodyPr>
            <a:lstStyle/>
            <a:p>
              <a:pPr marL="0" lvl="0" indent="0" algn="ctr" defTabSz="711200">
                <a:lnSpc>
                  <a:spcPct val="100000"/>
                </a:lnSpc>
                <a:spcBef>
                  <a:spcPct val="0"/>
                </a:spcBef>
                <a:spcAft>
                  <a:spcPct val="35000"/>
                </a:spcAft>
                <a:buNone/>
              </a:pPr>
              <a:r>
                <a:rPr lang="en-US" altLang="zh-CN" sz="1600" b="1" kern="1200" dirty="0">
                  <a:solidFill>
                    <a:sysClr val="window" lastClr="FFFFFF"/>
                  </a:solidFill>
                  <a:latin typeface="+mn-ea"/>
                  <a:cs typeface="+mn-cs"/>
                </a:rPr>
                <a:t>2</a:t>
              </a:r>
              <a:r>
                <a:rPr lang="zh-CN" altLang="en-US" sz="1600" b="1" kern="1200" dirty="0">
                  <a:solidFill>
                    <a:sysClr val="window" lastClr="FFFFFF"/>
                  </a:solidFill>
                  <a:latin typeface="+mn-ea"/>
                  <a:cs typeface="+mn-cs"/>
                </a:rPr>
                <a:t>、车流量最低担保</a:t>
              </a:r>
            </a:p>
          </p:txBody>
        </p:sp>
        <p:sp>
          <p:nvSpPr>
            <p:cNvPr id="10" name="任意多边形: 形状 9"/>
            <p:cNvSpPr/>
            <p:nvPr/>
          </p:nvSpPr>
          <p:spPr>
            <a:xfrm>
              <a:off x="3253466" y="2336124"/>
              <a:ext cx="2656573" cy="4308063"/>
            </a:xfrm>
            <a:custGeom>
              <a:avLst/>
              <a:gdLst>
                <a:gd name="connsiteX0" fmla="*/ 0 w 2656573"/>
                <a:gd name="connsiteY0" fmla="*/ 0 h 3657712"/>
                <a:gd name="connsiteX1" fmla="*/ 2656573 w 2656573"/>
                <a:gd name="connsiteY1" fmla="*/ 0 h 3657712"/>
                <a:gd name="connsiteX2" fmla="*/ 2656573 w 2656573"/>
                <a:gd name="connsiteY2" fmla="*/ 3657712 h 3657712"/>
                <a:gd name="connsiteX3" fmla="*/ 0 w 2656573"/>
                <a:gd name="connsiteY3" fmla="*/ 3657712 h 3657712"/>
                <a:gd name="connsiteX4" fmla="*/ 0 w 2656573"/>
                <a:gd name="connsiteY4" fmla="*/ 0 h 3657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6573" h="3657712">
                  <a:moveTo>
                    <a:pt x="0" y="0"/>
                  </a:moveTo>
                  <a:lnTo>
                    <a:pt x="2656573" y="0"/>
                  </a:lnTo>
                  <a:lnTo>
                    <a:pt x="2656573" y="3657712"/>
                  </a:lnTo>
                  <a:lnTo>
                    <a:pt x="0" y="3657712"/>
                  </a:lnTo>
                  <a:lnTo>
                    <a:pt x="0" y="0"/>
                  </a:lnTo>
                  <a:close/>
                </a:path>
              </a:pathLst>
            </a:custGeom>
            <a:solidFill>
              <a:srgbClr val="4472C4">
                <a:tint val="40000"/>
                <a:alpha val="90000"/>
                <a:hueOff val="-2463918"/>
                <a:satOff val="-4271"/>
                <a:lumOff val="-429"/>
                <a:alphaOff val="0"/>
              </a:srgbClr>
            </a:solidFill>
            <a:ln w="12700" cap="flat" cmpd="sng" algn="ctr">
              <a:solidFill>
                <a:srgbClr val="4472C4">
                  <a:tint val="40000"/>
                  <a:alpha val="90000"/>
                  <a:hueOff val="-2463918"/>
                  <a:satOff val="-4271"/>
                  <a:lumOff val="-429"/>
                  <a:alphaOff val="0"/>
                </a:srgbClr>
              </a:solidFill>
              <a:prstDash val="solid"/>
              <a:miter lim="800000"/>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85344" tIns="85344" rIns="113792" bIns="128016" numCol="1" spcCol="1270" anchor="t" anchorCtr="0">
              <a:noAutofit/>
            </a:bodyPr>
            <a:lstStyle/>
            <a:p>
              <a:pPr marL="171450" lvl="1" indent="-171450" algn="l" defTabSz="711200">
                <a:lnSpc>
                  <a:spcPct val="100000"/>
                </a:lnSpc>
                <a:spcBef>
                  <a:spcPct val="0"/>
                </a:spcBef>
                <a:spcAft>
                  <a:spcPct val="15000"/>
                </a:spcAft>
                <a:buChar char="•"/>
              </a:pPr>
              <a:r>
                <a:rPr lang="zh-CN" altLang="en-US" sz="1600" kern="1200" dirty="0">
                  <a:solidFill>
                    <a:sysClr val="windowText" lastClr="000000">
                      <a:hueOff val="0"/>
                      <a:satOff val="0"/>
                      <a:lumOff val="0"/>
                      <a:alphaOff val="0"/>
                    </a:sysClr>
                  </a:solidFill>
                  <a:latin typeface="+mn-ea"/>
                  <a:cs typeface="+mn-cs"/>
                </a:rPr>
                <a:t>按特许经营协议约定，</a:t>
              </a:r>
              <a:r>
                <a:rPr lang="en-US" sz="1600" kern="1200" dirty="0">
                  <a:solidFill>
                    <a:sysClr val="windowText" lastClr="000000">
                      <a:hueOff val="0"/>
                      <a:satOff val="0"/>
                      <a:lumOff val="0"/>
                      <a:alphaOff val="0"/>
                    </a:sysClr>
                  </a:solidFill>
                  <a:latin typeface="+mn-ea"/>
                  <a:cs typeface="+mn-cs"/>
                </a:rPr>
                <a:t>ANI</a:t>
              </a:r>
              <a:r>
                <a:rPr lang="zh-CN" altLang="en-US" sz="1600" kern="1200" dirty="0">
                  <a:solidFill>
                    <a:sysClr val="windowText" lastClr="000000">
                      <a:hueOff val="0"/>
                      <a:satOff val="0"/>
                      <a:lumOff val="0"/>
                      <a:alphaOff val="0"/>
                    </a:sysClr>
                  </a:solidFill>
                  <a:latin typeface="+mn-ea"/>
                  <a:cs typeface="+mn-cs"/>
                </a:rPr>
                <a:t>（国家</a:t>
              </a:r>
              <a:r>
                <a:rPr lang="zh-CN" altLang="en-US" sz="1600" dirty="0">
                  <a:solidFill>
                    <a:sysClr val="windowText" lastClr="000000">
                      <a:hueOff val="0"/>
                      <a:satOff val="0"/>
                      <a:lumOff val="0"/>
                      <a:alphaOff val="0"/>
                    </a:sysClr>
                  </a:solidFill>
                  <a:latin typeface="+mn-ea"/>
                </a:rPr>
                <a:t>基建署</a:t>
              </a:r>
              <a:r>
                <a:rPr lang="zh-CN" altLang="en-US" sz="1600" kern="1200" dirty="0">
                  <a:solidFill>
                    <a:sysClr val="windowText" lastClr="000000">
                      <a:hueOff val="0"/>
                      <a:satOff val="0"/>
                      <a:lumOff val="0"/>
                      <a:alphaOff val="0"/>
                    </a:sysClr>
                  </a:solidFill>
                  <a:latin typeface="+mn-ea"/>
                  <a:cs typeface="+mn-cs"/>
                </a:rPr>
                <a:t>）承担项目公路的车流量风险，如果在项目的第</a:t>
              </a:r>
              <a:r>
                <a:rPr lang="en-US" sz="1600" kern="1200" dirty="0">
                  <a:solidFill>
                    <a:sysClr val="windowText" lastClr="000000">
                      <a:hueOff val="0"/>
                      <a:satOff val="0"/>
                      <a:lumOff val="0"/>
                      <a:alphaOff val="0"/>
                    </a:sysClr>
                  </a:solidFill>
                  <a:latin typeface="+mn-ea"/>
                  <a:cs typeface="+mn-cs"/>
                </a:rPr>
                <a:t>8</a:t>
              </a:r>
              <a:r>
                <a:rPr lang="zh-CN" altLang="en-US" sz="1600" kern="1200" dirty="0">
                  <a:solidFill>
                    <a:sysClr val="windowText" lastClr="000000">
                      <a:hueOff val="0"/>
                      <a:satOff val="0"/>
                      <a:lumOff val="0"/>
                      <a:alphaOff val="0"/>
                    </a:sysClr>
                  </a:solidFill>
                  <a:latin typeface="+mn-ea"/>
                  <a:cs typeface="+mn-cs"/>
                </a:rPr>
                <a:t>年、</a:t>
              </a:r>
              <a:r>
                <a:rPr lang="en-US" sz="1600" kern="1200" dirty="0">
                  <a:solidFill>
                    <a:sysClr val="windowText" lastClr="000000">
                      <a:hueOff val="0"/>
                      <a:satOff val="0"/>
                      <a:lumOff val="0"/>
                      <a:alphaOff val="0"/>
                    </a:sysClr>
                  </a:solidFill>
                  <a:latin typeface="+mn-ea"/>
                  <a:cs typeface="+mn-cs"/>
                </a:rPr>
                <a:t>13</a:t>
              </a:r>
              <a:r>
                <a:rPr lang="zh-CN" altLang="en-US" sz="1600" kern="1200" dirty="0">
                  <a:solidFill>
                    <a:sysClr val="windowText" lastClr="000000">
                      <a:hueOff val="0"/>
                      <a:satOff val="0"/>
                      <a:lumOff val="0"/>
                      <a:alphaOff val="0"/>
                    </a:sysClr>
                  </a:solidFill>
                  <a:latin typeface="+mn-ea"/>
                  <a:cs typeface="+mn-cs"/>
                </a:rPr>
                <a:t>年、</a:t>
              </a:r>
              <a:r>
                <a:rPr lang="en-US" sz="1600" kern="1200" dirty="0">
                  <a:solidFill>
                    <a:sysClr val="windowText" lastClr="000000">
                      <a:hueOff val="0"/>
                      <a:satOff val="0"/>
                      <a:lumOff val="0"/>
                      <a:alphaOff val="0"/>
                    </a:sysClr>
                  </a:solidFill>
                  <a:latin typeface="+mn-ea"/>
                  <a:cs typeface="+mn-cs"/>
                </a:rPr>
                <a:t>18</a:t>
              </a:r>
              <a:r>
                <a:rPr lang="zh-CN" altLang="en-US" sz="1600" kern="1200" dirty="0">
                  <a:solidFill>
                    <a:sysClr val="windowText" lastClr="000000">
                      <a:hueOff val="0"/>
                      <a:satOff val="0"/>
                      <a:lumOff val="0"/>
                      <a:alphaOff val="0"/>
                    </a:sysClr>
                  </a:solidFill>
                  <a:latin typeface="+mn-ea"/>
                  <a:cs typeface="+mn-cs"/>
                </a:rPr>
                <a:t>年过路费未能达到政府的最低担保数额，则政府需要在当年支付差额。如果在第</a:t>
              </a:r>
              <a:r>
                <a:rPr lang="en-US" sz="1600" kern="1200" dirty="0">
                  <a:solidFill>
                    <a:sysClr val="windowText" lastClr="000000">
                      <a:hueOff val="0"/>
                      <a:satOff val="0"/>
                      <a:lumOff val="0"/>
                      <a:alphaOff val="0"/>
                    </a:sysClr>
                  </a:solidFill>
                  <a:latin typeface="+mn-ea"/>
                  <a:cs typeface="+mn-cs"/>
                </a:rPr>
                <a:t>25</a:t>
              </a:r>
              <a:r>
                <a:rPr lang="zh-CN" altLang="en-US" sz="1600" kern="1200" dirty="0">
                  <a:solidFill>
                    <a:sysClr val="windowText" lastClr="000000">
                      <a:hueOff val="0"/>
                      <a:satOff val="0"/>
                      <a:lumOff val="0"/>
                      <a:alphaOff val="0"/>
                    </a:sysClr>
                  </a:solidFill>
                  <a:latin typeface="+mn-ea"/>
                  <a:cs typeface="+mn-cs"/>
                </a:rPr>
                <a:t>年项目依然未能达到最低数额，政府将同意延长收费期至第</a:t>
              </a:r>
              <a:r>
                <a:rPr lang="en-US" sz="1600" kern="1200" dirty="0">
                  <a:solidFill>
                    <a:sysClr val="windowText" lastClr="000000">
                      <a:hueOff val="0"/>
                      <a:satOff val="0"/>
                      <a:lumOff val="0"/>
                      <a:alphaOff val="0"/>
                    </a:sysClr>
                  </a:solidFill>
                  <a:latin typeface="+mn-ea"/>
                  <a:cs typeface="+mn-cs"/>
                </a:rPr>
                <a:t>29</a:t>
              </a:r>
              <a:r>
                <a:rPr lang="zh-CN" altLang="en-US" sz="1600" kern="1200" dirty="0">
                  <a:solidFill>
                    <a:sysClr val="windowText" lastClr="000000">
                      <a:hueOff val="0"/>
                      <a:satOff val="0"/>
                      <a:lumOff val="0"/>
                      <a:alphaOff val="0"/>
                    </a:sysClr>
                  </a:solidFill>
                  <a:latin typeface="+mn-ea"/>
                  <a:cs typeface="+mn-cs"/>
                </a:rPr>
                <a:t>年以支付差额。如果第</a:t>
              </a:r>
              <a:r>
                <a:rPr lang="en-US" sz="1600" kern="1200" dirty="0">
                  <a:solidFill>
                    <a:sysClr val="windowText" lastClr="000000">
                      <a:hueOff val="0"/>
                      <a:satOff val="0"/>
                      <a:lumOff val="0"/>
                      <a:alphaOff val="0"/>
                    </a:sysClr>
                  </a:solidFill>
                  <a:latin typeface="+mn-ea"/>
                  <a:cs typeface="+mn-cs"/>
                </a:rPr>
                <a:t>29</a:t>
              </a:r>
              <a:r>
                <a:rPr lang="zh-CN" altLang="en-US" sz="1600" kern="1200" dirty="0">
                  <a:solidFill>
                    <a:sysClr val="windowText" lastClr="000000">
                      <a:hueOff val="0"/>
                      <a:satOff val="0"/>
                      <a:lumOff val="0"/>
                      <a:alphaOff val="0"/>
                    </a:sysClr>
                  </a:solidFill>
                  <a:latin typeface="+mn-ea"/>
                  <a:cs typeface="+mn-cs"/>
                </a:rPr>
                <a:t>年仍未能达到最低数额，则政府将一次性补足。</a:t>
              </a:r>
            </a:p>
          </p:txBody>
        </p:sp>
        <p:sp>
          <p:nvSpPr>
            <p:cNvPr id="11" name="任意多边形: 形状 10"/>
            <p:cNvSpPr/>
            <p:nvPr/>
          </p:nvSpPr>
          <p:spPr>
            <a:xfrm>
              <a:off x="6281960" y="1497258"/>
              <a:ext cx="2656573" cy="838865"/>
            </a:xfrm>
            <a:custGeom>
              <a:avLst/>
              <a:gdLst>
                <a:gd name="connsiteX0" fmla="*/ 0 w 2656573"/>
                <a:gd name="connsiteY0" fmla="*/ 0 h 1062629"/>
                <a:gd name="connsiteX1" fmla="*/ 2656573 w 2656573"/>
                <a:gd name="connsiteY1" fmla="*/ 0 h 1062629"/>
                <a:gd name="connsiteX2" fmla="*/ 2656573 w 2656573"/>
                <a:gd name="connsiteY2" fmla="*/ 1062629 h 1062629"/>
                <a:gd name="connsiteX3" fmla="*/ 0 w 2656573"/>
                <a:gd name="connsiteY3" fmla="*/ 1062629 h 1062629"/>
                <a:gd name="connsiteX4" fmla="*/ 0 w 2656573"/>
                <a:gd name="connsiteY4" fmla="*/ 0 h 1062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6573" h="1062629">
                  <a:moveTo>
                    <a:pt x="0" y="0"/>
                  </a:moveTo>
                  <a:lnTo>
                    <a:pt x="2656573" y="0"/>
                  </a:lnTo>
                  <a:lnTo>
                    <a:pt x="2656573" y="1062629"/>
                  </a:lnTo>
                  <a:lnTo>
                    <a:pt x="0" y="1062629"/>
                  </a:lnTo>
                  <a:lnTo>
                    <a:pt x="0" y="0"/>
                  </a:lnTo>
                  <a:close/>
                </a:path>
              </a:pathLst>
            </a:custGeom>
            <a:solidFill>
              <a:srgbClr val="4472C4">
                <a:hueOff val="-4902230"/>
                <a:satOff val="-6818"/>
                <a:lumOff val="-2614"/>
                <a:alphaOff val="0"/>
              </a:srgbClr>
            </a:solidFill>
            <a:ln w="12700" cap="flat" cmpd="sng" algn="ctr">
              <a:solidFill>
                <a:srgbClr val="4472C4">
                  <a:hueOff val="-4902230"/>
                  <a:satOff val="-6818"/>
                  <a:lumOff val="-2614"/>
                  <a:alphaOff val="0"/>
                </a:srgb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113792" tIns="65024" rIns="113792" bIns="65024" numCol="1" spcCol="1270" anchor="ctr" anchorCtr="0">
              <a:noAutofit/>
            </a:bodyPr>
            <a:lstStyle/>
            <a:p>
              <a:pPr marL="0" lvl="0" indent="0" algn="ctr" defTabSz="711200">
                <a:lnSpc>
                  <a:spcPct val="100000"/>
                </a:lnSpc>
                <a:spcBef>
                  <a:spcPct val="0"/>
                </a:spcBef>
                <a:spcAft>
                  <a:spcPct val="35000"/>
                </a:spcAft>
                <a:buNone/>
              </a:pPr>
              <a:r>
                <a:rPr lang="en-US" sz="1600" b="1" kern="1200" dirty="0">
                  <a:solidFill>
                    <a:sysClr val="window" lastClr="FFFFFF"/>
                  </a:solidFill>
                  <a:latin typeface="+mn-ea"/>
                  <a:cs typeface="+mn-cs"/>
                </a:rPr>
                <a:t>3</a:t>
              </a:r>
              <a:r>
                <a:rPr lang="zh-CN" altLang="en-US" sz="1600" b="1" kern="1200" dirty="0">
                  <a:solidFill>
                    <a:sysClr val="window" lastClr="FFFFFF"/>
                  </a:solidFill>
                  <a:latin typeface="+mn-ea"/>
                  <a:cs typeface="+mn-cs"/>
                </a:rPr>
                <a:t>、过路费</a:t>
              </a:r>
            </a:p>
          </p:txBody>
        </p:sp>
        <p:sp>
          <p:nvSpPr>
            <p:cNvPr id="12" name="任意多边形: 形状 11"/>
            <p:cNvSpPr/>
            <p:nvPr/>
          </p:nvSpPr>
          <p:spPr>
            <a:xfrm>
              <a:off x="6281960" y="2336124"/>
              <a:ext cx="2656573" cy="4308063"/>
            </a:xfrm>
            <a:custGeom>
              <a:avLst/>
              <a:gdLst>
                <a:gd name="connsiteX0" fmla="*/ 0 w 2656573"/>
                <a:gd name="connsiteY0" fmla="*/ 0 h 3657712"/>
                <a:gd name="connsiteX1" fmla="*/ 2656573 w 2656573"/>
                <a:gd name="connsiteY1" fmla="*/ 0 h 3657712"/>
                <a:gd name="connsiteX2" fmla="*/ 2656573 w 2656573"/>
                <a:gd name="connsiteY2" fmla="*/ 3657712 h 3657712"/>
                <a:gd name="connsiteX3" fmla="*/ 0 w 2656573"/>
                <a:gd name="connsiteY3" fmla="*/ 3657712 h 3657712"/>
                <a:gd name="connsiteX4" fmla="*/ 0 w 2656573"/>
                <a:gd name="connsiteY4" fmla="*/ 0 h 3657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6573" h="3657712">
                  <a:moveTo>
                    <a:pt x="0" y="0"/>
                  </a:moveTo>
                  <a:lnTo>
                    <a:pt x="2656573" y="0"/>
                  </a:lnTo>
                  <a:lnTo>
                    <a:pt x="2656573" y="3657712"/>
                  </a:lnTo>
                  <a:lnTo>
                    <a:pt x="0" y="3657712"/>
                  </a:lnTo>
                  <a:lnTo>
                    <a:pt x="0" y="0"/>
                  </a:lnTo>
                  <a:close/>
                </a:path>
              </a:pathLst>
            </a:custGeom>
            <a:solidFill>
              <a:srgbClr val="4472C4">
                <a:tint val="40000"/>
                <a:alpha val="90000"/>
                <a:hueOff val="-4927837"/>
                <a:satOff val="-8543"/>
                <a:lumOff val="-858"/>
                <a:alphaOff val="0"/>
              </a:srgbClr>
            </a:solidFill>
            <a:ln w="12700" cap="flat" cmpd="sng" algn="ctr">
              <a:solidFill>
                <a:srgbClr val="4472C4">
                  <a:tint val="40000"/>
                  <a:alpha val="90000"/>
                  <a:hueOff val="-4927837"/>
                  <a:satOff val="-8543"/>
                  <a:lumOff val="-858"/>
                  <a:alphaOff val="0"/>
                </a:srgbClr>
              </a:solidFill>
              <a:prstDash val="solid"/>
              <a:miter lim="800000"/>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85344" tIns="85344" rIns="113792" bIns="128016" numCol="1" spcCol="1270" anchor="t" anchorCtr="0">
              <a:noAutofit/>
            </a:bodyPr>
            <a:lstStyle/>
            <a:p>
              <a:pPr marL="171450" lvl="1" indent="-171450" algn="l" defTabSz="711200">
                <a:lnSpc>
                  <a:spcPct val="100000"/>
                </a:lnSpc>
                <a:spcBef>
                  <a:spcPct val="0"/>
                </a:spcBef>
                <a:spcAft>
                  <a:spcPct val="15000"/>
                </a:spcAft>
                <a:buChar char="•"/>
              </a:pPr>
              <a:r>
                <a:rPr lang="zh-CN" altLang="en-US" sz="1600" kern="1200" dirty="0">
                  <a:solidFill>
                    <a:sysClr val="windowText" lastClr="000000">
                      <a:hueOff val="0"/>
                      <a:satOff val="0"/>
                      <a:lumOff val="0"/>
                      <a:alphaOff val="0"/>
                    </a:sysClr>
                  </a:solidFill>
                  <a:latin typeface="+mn-ea"/>
                  <a:cs typeface="+mn-cs"/>
                </a:rPr>
                <a:t>每个收费站投入使用的时间以该路段完工为依据，一旦完成交付即可开始收费。过路费由交通部规定，已在特许经营协议中明确界定，每年可按哥伦比亚通胀指数调整。</a:t>
              </a:r>
            </a:p>
          </p:txBody>
        </p:sp>
        <p:sp>
          <p:nvSpPr>
            <p:cNvPr id="13" name="任意多边形: 形状 12"/>
            <p:cNvSpPr/>
            <p:nvPr/>
          </p:nvSpPr>
          <p:spPr>
            <a:xfrm>
              <a:off x="9310454" y="1497258"/>
              <a:ext cx="2656573" cy="838865"/>
            </a:xfrm>
            <a:custGeom>
              <a:avLst/>
              <a:gdLst>
                <a:gd name="connsiteX0" fmla="*/ 0 w 2656573"/>
                <a:gd name="connsiteY0" fmla="*/ 0 h 1062629"/>
                <a:gd name="connsiteX1" fmla="*/ 2656573 w 2656573"/>
                <a:gd name="connsiteY1" fmla="*/ 0 h 1062629"/>
                <a:gd name="connsiteX2" fmla="*/ 2656573 w 2656573"/>
                <a:gd name="connsiteY2" fmla="*/ 1062629 h 1062629"/>
                <a:gd name="connsiteX3" fmla="*/ 0 w 2656573"/>
                <a:gd name="connsiteY3" fmla="*/ 1062629 h 1062629"/>
                <a:gd name="connsiteX4" fmla="*/ 0 w 2656573"/>
                <a:gd name="connsiteY4" fmla="*/ 0 h 1062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6573" h="1062629">
                  <a:moveTo>
                    <a:pt x="0" y="0"/>
                  </a:moveTo>
                  <a:lnTo>
                    <a:pt x="2656573" y="0"/>
                  </a:lnTo>
                  <a:lnTo>
                    <a:pt x="2656573" y="1062629"/>
                  </a:lnTo>
                  <a:lnTo>
                    <a:pt x="0" y="1062629"/>
                  </a:lnTo>
                  <a:lnTo>
                    <a:pt x="0" y="0"/>
                  </a:lnTo>
                  <a:close/>
                </a:path>
              </a:pathLst>
            </a:custGeom>
            <a:solidFill>
              <a:srgbClr val="4472C4">
                <a:hueOff val="-7353344"/>
                <a:satOff val="-10227"/>
                <a:lumOff val="-3921"/>
                <a:alphaOff val="0"/>
              </a:srgbClr>
            </a:solidFill>
            <a:ln w="12700" cap="flat" cmpd="sng" algn="ctr">
              <a:solidFill>
                <a:srgbClr val="4472C4">
                  <a:hueOff val="-7353344"/>
                  <a:satOff val="-10227"/>
                  <a:lumOff val="-3921"/>
                  <a:alphaOff val="0"/>
                </a:srgb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altLang="zh-CN" sz="1600" b="1" kern="1200" dirty="0">
                  <a:solidFill>
                    <a:sysClr val="window" lastClr="FFFFFF"/>
                  </a:solidFill>
                  <a:latin typeface="+mn-ea"/>
                  <a:cs typeface="+mn-cs"/>
                </a:rPr>
                <a:t>4</a:t>
              </a:r>
              <a:r>
                <a:rPr lang="zh-CN" altLang="en-US" sz="1600" b="1" kern="1200" dirty="0">
                  <a:solidFill>
                    <a:sysClr val="window" lastClr="FFFFFF"/>
                  </a:solidFill>
                  <a:latin typeface="+mn-ea"/>
                  <a:cs typeface="+mn-cs"/>
                </a:rPr>
                <a:t>、商业开发</a:t>
              </a:r>
            </a:p>
          </p:txBody>
        </p:sp>
        <p:sp>
          <p:nvSpPr>
            <p:cNvPr id="14" name="任意多边形: 形状 13"/>
            <p:cNvSpPr/>
            <p:nvPr/>
          </p:nvSpPr>
          <p:spPr>
            <a:xfrm>
              <a:off x="9310454" y="2336124"/>
              <a:ext cx="2656573" cy="4308063"/>
            </a:xfrm>
            <a:custGeom>
              <a:avLst/>
              <a:gdLst>
                <a:gd name="connsiteX0" fmla="*/ 0 w 2656573"/>
                <a:gd name="connsiteY0" fmla="*/ 0 h 3657712"/>
                <a:gd name="connsiteX1" fmla="*/ 2656573 w 2656573"/>
                <a:gd name="connsiteY1" fmla="*/ 0 h 3657712"/>
                <a:gd name="connsiteX2" fmla="*/ 2656573 w 2656573"/>
                <a:gd name="connsiteY2" fmla="*/ 3657712 h 3657712"/>
                <a:gd name="connsiteX3" fmla="*/ 0 w 2656573"/>
                <a:gd name="connsiteY3" fmla="*/ 3657712 h 3657712"/>
                <a:gd name="connsiteX4" fmla="*/ 0 w 2656573"/>
                <a:gd name="connsiteY4" fmla="*/ 0 h 3657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6573" h="3657712">
                  <a:moveTo>
                    <a:pt x="0" y="0"/>
                  </a:moveTo>
                  <a:lnTo>
                    <a:pt x="2656573" y="0"/>
                  </a:lnTo>
                  <a:lnTo>
                    <a:pt x="2656573" y="3657712"/>
                  </a:lnTo>
                  <a:lnTo>
                    <a:pt x="0" y="3657712"/>
                  </a:lnTo>
                  <a:lnTo>
                    <a:pt x="0" y="0"/>
                  </a:lnTo>
                  <a:close/>
                </a:path>
              </a:pathLst>
            </a:custGeom>
            <a:solidFill>
              <a:srgbClr val="4472C4">
                <a:tint val="40000"/>
                <a:alpha val="90000"/>
                <a:hueOff val="-7391755"/>
                <a:satOff val="-12815"/>
                <a:lumOff val="-1288"/>
                <a:alphaOff val="0"/>
              </a:srgbClr>
            </a:solidFill>
            <a:ln w="12700" cap="flat" cmpd="sng" algn="ctr">
              <a:solidFill>
                <a:srgbClr val="4472C4">
                  <a:tint val="40000"/>
                  <a:alpha val="90000"/>
                  <a:hueOff val="-7391755"/>
                  <a:satOff val="-12815"/>
                  <a:lumOff val="-1288"/>
                  <a:alphaOff val="0"/>
                </a:srgbClr>
              </a:solidFill>
              <a:prstDash val="solid"/>
              <a:miter lim="800000"/>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85344" tIns="85344" rIns="113792" bIns="128016" numCol="1" spcCol="1270" anchor="t" anchorCtr="0">
              <a:noAutofit/>
            </a:bodyPr>
            <a:lstStyle/>
            <a:p>
              <a:pPr marL="171450" lvl="1" indent="-171450" algn="l" defTabSz="711200">
                <a:spcBef>
                  <a:spcPct val="0"/>
                </a:spcBef>
                <a:spcAft>
                  <a:spcPct val="15000"/>
                </a:spcAft>
                <a:buChar char="•"/>
              </a:pPr>
              <a:r>
                <a:rPr lang="zh-CN" altLang="en-US" sz="1600" kern="1200" dirty="0">
                  <a:solidFill>
                    <a:prstClr val="black">
                      <a:hueOff val="0"/>
                      <a:satOff val="0"/>
                      <a:lumOff val="0"/>
                      <a:alphaOff val="0"/>
                    </a:prstClr>
                  </a:solidFill>
                  <a:latin typeface="+mn-ea"/>
                  <a:cs typeface="+mn-cs"/>
                </a:rPr>
                <a:t>哥伦比亚政府和特许经营方可共同进行公路沿线商业开发。</a:t>
              </a:r>
              <a:r>
                <a:rPr lang="zh-CN" altLang="zh-CN" sz="1600" kern="1200" dirty="0">
                  <a:solidFill>
                    <a:prstClr val="black">
                      <a:hueOff val="0"/>
                      <a:satOff val="0"/>
                      <a:lumOff val="0"/>
                      <a:alphaOff val="0"/>
                    </a:prstClr>
                  </a:solidFill>
                  <a:latin typeface="+mn-ea"/>
                  <a:cs typeface="+mn-cs"/>
                </a:rPr>
                <a:t>若进行商业开发，则商业开发收入的</a:t>
              </a:r>
              <a:r>
                <a:rPr lang="es-ES" altLang="zh-CN" sz="1600" kern="1200" dirty="0">
                  <a:solidFill>
                    <a:prstClr val="black">
                      <a:hueOff val="0"/>
                      <a:satOff val="0"/>
                      <a:lumOff val="0"/>
                      <a:alphaOff val="0"/>
                    </a:prstClr>
                  </a:solidFill>
                  <a:latin typeface="+mn-ea"/>
                  <a:cs typeface="+mn-cs"/>
                </a:rPr>
                <a:t>97.8%</a:t>
              </a:r>
              <a:r>
                <a:rPr lang="zh-CN" altLang="zh-CN" sz="1600" kern="1200" dirty="0">
                  <a:solidFill>
                    <a:prstClr val="black">
                      <a:hueOff val="0"/>
                      <a:satOff val="0"/>
                      <a:lumOff val="0"/>
                      <a:alphaOff val="0"/>
                    </a:prstClr>
                  </a:solidFill>
                  <a:latin typeface="+mn-ea"/>
                  <a:cs typeface="+mn-cs"/>
                </a:rPr>
                <a:t>的资金流入</a:t>
              </a:r>
              <a:r>
                <a:rPr lang="zh-CN" altLang="en-US" sz="1600" kern="1200" dirty="0">
                  <a:solidFill>
                    <a:prstClr val="black">
                      <a:hueOff val="0"/>
                      <a:satOff val="0"/>
                      <a:lumOff val="0"/>
                      <a:alphaOff val="0"/>
                    </a:prstClr>
                  </a:solidFill>
                  <a:latin typeface="+mn-ea"/>
                  <a:cs typeface="+mn-cs"/>
                </a:rPr>
                <a:t>特许经营人商业开发</a:t>
              </a:r>
              <a:r>
                <a:rPr lang="zh-CN" altLang="zh-CN" sz="1600" kern="1200" dirty="0">
                  <a:solidFill>
                    <a:prstClr val="black">
                      <a:hueOff val="0"/>
                      <a:satOff val="0"/>
                      <a:lumOff val="0"/>
                      <a:alphaOff val="0"/>
                    </a:prstClr>
                  </a:solidFill>
                  <a:latin typeface="+mn-ea"/>
                  <a:cs typeface="+mn-cs"/>
                </a:rPr>
                <a:t>子账户</a:t>
              </a:r>
              <a:r>
                <a:rPr lang="zh-CN" altLang="en-US" sz="1600" kern="1200" dirty="0">
                  <a:solidFill>
                    <a:prstClr val="black">
                      <a:hueOff val="0"/>
                      <a:satOff val="0"/>
                      <a:lumOff val="0"/>
                      <a:alphaOff val="0"/>
                    </a:prstClr>
                  </a:solidFill>
                  <a:latin typeface="+mn-ea"/>
                  <a:cs typeface="+mn-cs"/>
                </a:rPr>
                <a:t>。</a:t>
              </a:r>
              <a:r>
                <a:rPr lang="zh-CN" altLang="zh-CN" sz="1600" kern="1200" dirty="0">
                  <a:solidFill>
                    <a:prstClr val="black">
                      <a:hueOff val="0"/>
                      <a:satOff val="0"/>
                      <a:lumOff val="0"/>
                      <a:alphaOff val="0"/>
                    </a:prstClr>
                  </a:solidFill>
                  <a:latin typeface="+mn-ea"/>
                  <a:cs typeface="+mn-cs"/>
                </a:rPr>
                <a:t>其余</a:t>
              </a:r>
              <a:r>
                <a:rPr lang="es-ES" altLang="zh-CN" sz="1600" kern="1200" dirty="0">
                  <a:solidFill>
                    <a:prstClr val="black">
                      <a:hueOff val="0"/>
                      <a:satOff val="0"/>
                      <a:lumOff val="0"/>
                      <a:alphaOff val="0"/>
                    </a:prstClr>
                  </a:solidFill>
                  <a:latin typeface="+mn-ea"/>
                  <a:cs typeface="+mn-cs"/>
                </a:rPr>
                <a:t>2.2%</a:t>
              </a:r>
              <a:r>
                <a:rPr lang="zh-CN" altLang="zh-CN" sz="1600" kern="1200" dirty="0">
                  <a:solidFill>
                    <a:prstClr val="black">
                      <a:hueOff val="0"/>
                      <a:satOff val="0"/>
                      <a:lumOff val="0"/>
                      <a:alphaOff val="0"/>
                    </a:prstClr>
                  </a:solidFill>
                  <a:latin typeface="+mn-ea"/>
                  <a:cs typeface="+mn-cs"/>
                </a:rPr>
                <a:t>则列入</a:t>
              </a:r>
              <a:r>
                <a:rPr lang="es-ES" altLang="zh-CN" sz="1600" kern="1200" dirty="0">
                  <a:solidFill>
                    <a:prstClr val="black">
                      <a:hueOff val="0"/>
                      <a:satOff val="0"/>
                      <a:lumOff val="0"/>
                      <a:alphaOff val="0"/>
                    </a:prstClr>
                  </a:solidFill>
                  <a:latin typeface="+mn-ea"/>
                  <a:cs typeface="+mn-cs"/>
                </a:rPr>
                <a:t>ANI</a:t>
              </a:r>
              <a:r>
                <a:rPr lang="zh-CN" altLang="zh-CN" sz="1600" kern="1200" dirty="0">
                  <a:solidFill>
                    <a:prstClr val="black">
                      <a:hueOff val="0"/>
                      <a:satOff val="0"/>
                      <a:lumOff val="0"/>
                      <a:alphaOff val="0"/>
                    </a:prstClr>
                  </a:solidFill>
                  <a:latin typeface="+mn-ea"/>
                  <a:cs typeface="+mn-cs"/>
                </a:rPr>
                <a:t>账户</a:t>
              </a:r>
              <a:r>
                <a:rPr lang="zh-CN" altLang="en-US" sz="1600" kern="1200" dirty="0">
                  <a:solidFill>
                    <a:prstClr val="black">
                      <a:hueOff val="0"/>
                      <a:satOff val="0"/>
                      <a:lumOff val="0"/>
                      <a:alphaOff val="0"/>
                    </a:prstClr>
                  </a:solidFill>
                  <a:latin typeface="+mn-ea"/>
                  <a:cs typeface="+mn-cs"/>
                </a:rPr>
                <a:t>。</a:t>
              </a: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a:stretch>
            <a:fillRect/>
          </a:stretch>
        </p:blipFill>
        <p:spPr>
          <a:xfrm>
            <a:off x="254475" y="1085215"/>
            <a:ext cx="11682890" cy="5621712"/>
          </a:xfrm>
          <a:prstGeom prst="rect">
            <a:avLst/>
          </a:prstGeom>
        </p:spPr>
      </p:pic>
      <p:sp>
        <p:nvSpPr>
          <p:cNvPr id="7" name="标题 6"/>
          <p:cNvSpPr>
            <a:spLocks noGrp="1"/>
          </p:cNvSpPr>
          <p:nvPr>
            <p:ph type="title"/>
          </p:nvPr>
        </p:nvSpPr>
        <p:spPr/>
        <p:txBody>
          <a:bodyPr/>
          <a:lstStyle/>
          <a:p>
            <a:r>
              <a:rPr lang="zh-CN" altLang="en-US" dirty="0">
                <a:sym typeface="+mn-ea"/>
              </a:rPr>
              <a:t>哥伦比亚</a:t>
            </a:r>
            <a:r>
              <a:rPr lang="en-US" altLang="zh-CN" dirty="0">
                <a:sym typeface="+mn-ea"/>
              </a:rPr>
              <a:t>MAR 2</a:t>
            </a:r>
            <a:r>
              <a:rPr lang="zh-CN" altLang="en-US" dirty="0">
                <a:sym typeface="+mn-ea"/>
              </a:rPr>
              <a:t>公路项目</a:t>
            </a:r>
            <a:endParaRPr lang="zh-CN" altLang="en-US" dirty="0"/>
          </a:p>
        </p:txBody>
      </p:sp>
      <p:sp>
        <p:nvSpPr>
          <p:cNvPr id="2" name="灯片编号占位符 1"/>
          <p:cNvSpPr>
            <a:spLocks noGrp="1"/>
          </p:cNvSpPr>
          <p:nvPr>
            <p:ph type="sldNum" sz="quarter" idx="4"/>
          </p:nvPr>
        </p:nvSpPr>
        <p:spPr/>
        <p:txBody>
          <a:bodyPr/>
          <a:lstStyle/>
          <a:p>
            <a:fld id="{9860EDB8-5305-433F-BE41-D7A86D811DB3}" type="slidenum">
              <a:rPr lang="en-US" altLang="zh-CN" noProof="0" smtClean="0"/>
              <a:t>15</a:t>
            </a:fld>
            <a:endParaRPr lang="zh-CN" altLang="en-US" noProof="0" dirty="0"/>
          </a:p>
        </p:txBody>
      </p:sp>
      <p:sp>
        <p:nvSpPr>
          <p:cNvPr id="8" name="内容占位符 7"/>
          <p:cNvSpPr>
            <a:spLocks noGrp="1"/>
          </p:cNvSpPr>
          <p:nvPr>
            <p:ph sz="quarter" idx="10"/>
          </p:nvPr>
        </p:nvSpPr>
        <p:spPr>
          <a:xfrm>
            <a:off x="254635" y="1085215"/>
            <a:ext cx="5537200" cy="438785"/>
          </a:xfrm>
        </p:spPr>
        <p:txBody>
          <a:bodyPr>
            <a:normAutofit/>
          </a:bodyPr>
          <a:lstStyle/>
          <a:p>
            <a:pPr marL="0" indent="0" algn="just">
              <a:lnSpc>
                <a:spcPct val="120000"/>
              </a:lnSpc>
              <a:spcBef>
                <a:spcPts val="600"/>
              </a:spcBef>
              <a:spcAft>
                <a:spcPts val="600"/>
              </a:spcAft>
              <a:buNone/>
            </a:pPr>
            <a:r>
              <a:rPr lang="zh-CN" altLang="en-US" b="1" dirty="0">
                <a:solidFill>
                  <a:schemeClr val="accent1"/>
                </a:solidFill>
              </a:rPr>
              <a:t>项目相关方</a:t>
            </a:r>
            <a:endParaRPr lang="zh-CN" altLang="en-US"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a:sym typeface="+mn-ea"/>
              </a:rPr>
              <a:t>哥伦比亚</a:t>
            </a:r>
            <a:r>
              <a:rPr lang="en-US" altLang="zh-CN" dirty="0">
                <a:sym typeface="+mn-ea"/>
              </a:rPr>
              <a:t>MAR 2</a:t>
            </a:r>
            <a:r>
              <a:rPr lang="zh-CN" altLang="en-US" dirty="0">
                <a:sym typeface="+mn-ea"/>
              </a:rPr>
              <a:t>公路项目</a:t>
            </a:r>
            <a:endParaRPr lang="zh-CN" altLang="en-US" dirty="0"/>
          </a:p>
        </p:txBody>
      </p:sp>
      <p:sp>
        <p:nvSpPr>
          <p:cNvPr id="2" name="灯片编号占位符 1"/>
          <p:cNvSpPr>
            <a:spLocks noGrp="1"/>
          </p:cNvSpPr>
          <p:nvPr>
            <p:ph type="sldNum" sz="quarter" idx="4"/>
          </p:nvPr>
        </p:nvSpPr>
        <p:spPr/>
        <p:txBody>
          <a:bodyPr/>
          <a:lstStyle/>
          <a:p>
            <a:fld id="{9860EDB8-5305-433F-BE41-D7A86D811DB3}" type="slidenum">
              <a:rPr lang="en-US" altLang="zh-CN" noProof="0" smtClean="0"/>
              <a:t>16</a:t>
            </a:fld>
            <a:endParaRPr lang="zh-CN" altLang="en-US" noProof="0" dirty="0"/>
          </a:p>
        </p:txBody>
      </p:sp>
      <p:grpSp>
        <p:nvGrpSpPr>
          <p:cNvPr id="3" name="组合 2"/>
          <p:cNvGrpSpPr/>
          <p:nvPr/>
        </p:nvGrpSpPr>
        <p:grpSpPr>
          <a:xfrm>
            <a:off x="254474" y="1085215"/>
            <a:ext cx="11682891" cy="5621712"/>
            <a:chOff x="0" y="665019"/>
            <a:chExt cx="12192000" cy="6048316"/>
          </a:xfrm>
        </p:grpSpPr>
        <p:pic>
          <p:nvPicPr>
            <p:cNvPr id="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65019"/>
              <a:ext cx="12192000" cy="6048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 name="下箭头 3"/>
            <p:cNvSpPr/>
            <p:nvPr/>
          </p:nvSpPr>
          <p:spPr>
            <a:xfrm>
              <a:off x="10404374" y="4027385"/>
              <a:ext cx="362968" cy="57698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9194054" y="4604368"/>
              <a:ext cx="2997946" cy="914752"/>
              <a:chOff x="5099144" y="2746613"/>
              <a:chExt cx="3901846" cy="1190555"/>
            </a:xfrm>
          </p:grpSpPr>
          <p:grpSp>
            <p:nvGrpSpPr>
              <p:cNvPr id="35" name="组合 34"/>
              <p:cNvGrpSpPr/>
              <p:nvPr/>
            </p:nvGrpSpPr>
            <p:grpSpPr>
              <a:xfrm>
                <a:off x="5099144" y="2746613"/>
                <a:ext cx="3901846" cy="1190555"/>
                <a:chOff x="311175" y="1627490"/>
                <a:chExt cx="2753911" cy="1550600"/>
              </a:xfrm>
            </p:grpSpPr>
            <p:grpSp>
              <p:nvGrpSpPr>
                <p:cNvPr id="38" name="îṩļíḍé"/>
                <p:cNvGrpSpPr/>
                <p:nvPr/>
              </p:nvGrpSpPr>
              <p:grpSpPr>
                <a:xfrm>
                  <a:off x="311175" y="1627490"/>
                  <a:ext cx="2753910" cy="1550600"/>
                  <a:chOff x="247577" y="3140968"/>
                  <a:chExt cx="2501993" cy="1794883"/>
                </a:xfrm>
              </p:grpSpPr>
              <p:sp>
                <p:nvSpPr>
                  <p:cNvPr id="40" name="ïṥļiḍè"/>
                  <p:cNvSpPr/>
                  <p:nvPr/>
                </p:nvSpPr>
                <p:spPr>
                  <a:xfrm>
                    <a:off x="247577" y="3140968"/>
                    <a:ext cx="2501992" cy="1686881"/>
                  </a:xfrm>
                  <a:prstGeom prst="snip1Rect">
                    <a:avLst>
                      <a:gd name="adj" fmla="val 29383"/>
                    </a:avLst>
                  </a:prstGeom>
                  <a:solidFill>
                    <a:schemeClr val="bg1"/>
                  </a:solidFill>
                  <a:ln w="3175">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41" name="îsḻïde"/>
                  <p:cNvSpPr/>
                  <p:nvPr/>
                </p:nvSpPr>
                <p:spPr>
                  <a:xfrm>
                    <a:off x="247578" y="4827851"/>
                    <a:ext cx="2501992" cy="108000"/>
                  </a:xfrm>
                  <a:prstGeom prst="rect">
                    <a:avLst/>
                  </a:prstGeom>
                  <a:solidFill>
                    <a:schemeClr val="accent1"/>
                  </a:solidFill>
                  <a:ln w="3175">
                    <a:noFill/>
                    <a:prstDash val="solid"/>
                    <a:roun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grpSp>
            <p:sp>
              <p:nvSpPr>
                <p:cNvPr id="39" name="islïde"/>
                <p:cNvSpPr txBox="1"/>
                <p:nvPr/>
              </p:nvSpPr>
              <p:spPr>
                <a:xfrm>
                  <a:off x="311657" y="1661122"/>
                  <a:ext cx="2753429" cy="445619"/>
                </a:xfrm>
                <a:prstGeom prst="rect">
                  <a:avLst/>
                </a:prstGeom>
                <a:noFill/>
              </p:spPr>
              <p:txBody>
                <a:bodyPr wrap="none" lIns="90000" tIns="46800" rIns="90000" bIns="46800" rtlCol="0" anchor="ctr" anchorCtr="0">
                  <a:normAutofit fontScale="62500" lnSpcReduction="20000"/>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rPr>
                    <a:t>百慕大平台公司设立原因</a:t>
                  </a:r>
                  <a:endParaRPr kumimoji="0" lang="en-US" altLang="zh-CN" sz="1800" b="1"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p:txBody>
            </p:sp>
          </p:grpSp>
          <p:sp>
            <p:nvSpPr>
              <p:cNvPr id="36" name="矩形 35"/>
              <p:cNvSpPr/>
              <p:nvPr/>
            </p:nvSpPr>
            <p:spPr>
              <a:xfrm>
                <a:off x="5099144" y="3157690"/>
                <a:ext cx="3593807" cy="366325"/>
              </a:xfrm>
              <a:prstGeom prst="rect">
                <a:avLst/>
              </a:prstGeom>
            </p:spPr>
            <p:txBody>
              <a:bodyPr wrap="square">
                <a:spAutoFit/>
              </a:bodyPr>
              <a:lstStyle/>
              <a:p>
                <a:r>
                  <a:rPr lang="zh-CN" altLang="en-US" sz="1100" dirty="0">
                    <a:latin typeface="微软雅黑" panose="020B0503020204020204" pitchFamily="34" charset="-122"/>
                    <a:ea typeface="微软雅黑" panose="020B0503020204020204" pitchFamily="34" charset="-122"/>
                  </a:rPr>
                  <a:t>将股东借款利息汇出</a:t>
                </a:r>
                <a:r>
                  <a:rPr lang="zh-CN" altLang="en-US" sz="1100" b="1" dirty="0">
                    <a:solidFill>
                      <a:srgbClr val="FF0000"/>
                    </a:solidFill>
                    <a:latin typeface="微软雅黑" panose="020B0503020204020204" pitchFamily="34" charset="-122"/>
                    <a:ea typeface="微软雅黑" panose="020B0503020204020204" pitchFamily="34" charset="-122"/>
                  </a:rPr>
                  <a:t>利息预提税</a:t>
                </a:r>
                <a:r>
                  <a:rPr lang="zh-CN" altLang="en-US" sz="1100" dirty="0">
                    <a:latin typeface="微软雅黑" panose="020B0503020204020204" pitchFamily="34" charset="-122"/>
                    <a:ea typeface="微软雅黑" panose="020B0503020204020204" pitchFamily="34" charset="-122"/>
                  </a:rPr>
                  <a:t>降至</a:t>
                </a:r>
                <a:r>
                  <a:rPr lang="en-US" altLang="zh-CN" sz="1100" b="1" dirty="0">
                    <a:solidFill>
                      <a:srgbClr val="FF0000"/>
                    </a:solidFill>
                    <a:latin typeface="微软雅黑" panose="020B0503020204020204" pitchFamily="34" charset="-122"/>
                    <a:ea typeface="微软雅黑" panose="020B0503020204020204" pitchFamily="34" charset="-122"/>
                  </a:rPr>
                  <a:t>5%</a:t>
                </a:r>
                <a:endParaRPr lang="zh-CN" altLang="en-US" sz="1100" b="1" dirty="0">
                  <a:solidFill>
                    <a:srgbClr val="FF0000"/>
                  </a:solidFill>
                  <a:latin typeface="微软雅黑" panose="020B0503020204020204" pitchFamily="34" charset="-122"/>
                  <a:ea typeface="微软雅黑" panose="020B0503020204020204" pitchFamily="34" charset="-122"/>
                </a:endParaRPr>
              </a:p>
            </p:txBody>
          </p:sp>
          <p:sp>
            <p:nvSpPr>
              <p:cNvPr id="37" name="îşḷïḍê"/>
              <p:cNvSpPr/>
              <p:nvPr/>
            </p:nvSpPr>
            <p:spPr bwMode="auto">
              <a:xfrm>
                <a:off x="8256449" y="2746613"/>
                <a:ext cx="743857" cy="504630"/>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accent1"/>
              </a:solidFill>
              <a:ln w="3175">
                <a:noFill/>
                <a:prstDash val="solid"/>
                <a:round/>
              </a:ln>
              <a:effectLst/>
            </p:spPr>
            <p:txBody>
              <a:bodyPr vert="horz" wrap="square" lIns="121920" tIns="60960" rIns="121920" bIns="60960" anchor="t" anchorCtr="0" compatLnSpc="1">
                <a:normAutofit fontScale="92500" lnSpcReduction="20000"/>
              </a:body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ko-KR" sz="2000" b="1" i="0" u="none" strike="noStrike" kern="1200" cap="none" spc="0" normalizeH="0" baseline="0" noProof="0" dirty="0">
                  <a:ln>
                    <a:noFill/>
                  </a:ln>
                  <a:solidFill>
                    <a:prstClr val="white"/>
                  </a:solidFill>
                  <a:effectLst/>
                  <a:uLnTx/>
                  <a:uFillTx/>
                  <a:latin typeface="Calibri" panose="020F0502020204030204" pitchFamily="34" charset="0"/>
                  <a:ea typeface="宋体" panose="02010600030101010101" pitchFamily="2" charset="-122"/>
                  <a:cs typeface="+mn-cs"/>
                </a:endParaRPr>
              </a:p>
            </p:txBody>
          </p:sp>
        </p:grpSp>
        <p:cxnSp>
          <p:nvCxnSpPr>
            <p:cNvPr id="42" name="直接连接符 41"/>
            <p:cNvCxnSpPr/>
            <p:nvPr/>
          </p:nvCxnSpPr>
          <p:spPr>
            <a:xfrm flipV="1">
              <a:off x="248906" y="2835329"/>
              <a:ext cx="367568" cy="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248906" y="4375959"/>
              <a:ext cx="864956" cy="1"/>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4" name="下箭头 21"/>
            <p:cNvSpPr/>
            <p:nvPr/>
          </p:nvSpPr>
          <p:spPr>
            <a:xfrm>
              <a:off x="0" y="2826848"/>
              <a:ext cx="362968" cy="25631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5" name="组合 44"/>
            <p:cNvGrpSpPr/>
            <p:nvPr/>
          </p:nvGrpSpPr>
          <p:grpSpPr>
            <a:xfrm>
              <a:off x="116794" y="5403285"/>
              <a:ext cx="3239780" cy="914752"/>
              <a:chOff x="5099144" y="2746613"/>
              <a:chExt cx="4223608" cy="1190555"/>
            </a:xfrm>
          </p:grpSpPr>
          <p:grpSp>
            <p:nvGrpSpPr>
              <p:cNvPr id="46" name="组合 45"/>
              <p:cNvGrpSpPr/>
              <p:nvPr/>
            </p:nvGrpSpPr>
            <p:grpSpPr>
              <a:xfrm>
                <a:off x="5099144" y="2746613"/>
                <a:ext cx="3901846" cy="1190555"/>
                <a:chOff x="311175" y="1627490"/>
                <a:chExt cx="2753911" cy="1550600"/>
              </a:xfrm>
            </p:grpSpPr>
            <p:grpSp>
              <p:nvGrpSpPr>
                <p:cNvPr id="49" name="îṩļíḍé"/>
                <p:cNvGrpSpPr/>
                <p:nvPr/>
              </p:nvGrpSpPr>
              <p:grpSpPr>
                <a:xfrm>
                  <a:off x="311175" y="1627490"/>
                  <a:ext cx="2753910" cy="1550600"/>
                  <a:chOff x="247577" y="3140968"/>
                  <a:chExt cx="2501993" cy="1794883"/>
                </a:xfrm>
              </p:grpSpPr>
              <p:sp>
                <p:nvSpPr>
                  <p:cNvPr id="51" name="ïṥļiḍè"/>
                  <p:cNvSpPr/>
                  <p:nvPr/>
                </p:nvSpPr>
                <p:spPr>
                  <a:xfrm>
                    <a:off x="247577" y="3140968"/>
                    <a:ext cx="2501992" cy="1686881"/>
                  </a:xfrm>
                  <a:prstGeom prst="snip1Rect">
                    <a:avLst>
                      <a:gd name="adj" fmla="val 29383"/>
                    </a:avLst>
                  </a:prstGeom>
                  <a:solidFill>
                    <a:schemeClr val="bg1"/>
                  </a:solidFill>
                  <a:ln w="3175">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52" name="îsḻïde"/>
                  <p:cNvSpPr/>
                  <p:nvPr/>
                </p:nvSpPr>
                <p:spPr>
                  <a:xfrm>
                    <a:off x="247578" y="4827851"/>
                    <a:ext cx="2501992" cy="108000"/>
                  </a:xfrm>
                  <a:prstGeom prst="rect">
                    <a:avLst/>
                  </a:prstGeom>
                  <a:solidFill>
                    <a:schemeClr val="accent1"/>
                  </a:solidFill>
                  <a:ln w="3175">
                    <a:noFill/>
                    <a:prstDash val="solid"/>
                    <a:roun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grpSp>
            <p:sp>
              <p:nvSpPr>
                <p:cNvPr id="50" name="islïde"/>
                <p:cNvSpPr txBox="1"/>
                <p:nvPr/>
              </p:nvSpPr>
              <p:spPr>
                <a:xfrm>
                  <a:off x="311657" y="1661122"/>
                  <a:ext cx="2753429" cy="445619"/>
                </a:xfrm>
                <a:prstGeom prst="rect">
                  <a:avLst/>
                </a:prstGeom>
                <a:noFill/>
              </p:spPr>
              <p:txBody>
                <a:bodyPr wrap="none" lIns="90000" tIns="46800" rIns="90000" bIns="46800" rtlCol="0" anchor="ctr" anchorCtr="0">
                  <a:normAutofit fontScale="62500" lnSpcReduction="20000"/>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rPr>
                    <a:t>西班牙、新加坡平台公司设立原因</a:t>
                  </a:r>
                  <a:endParaRPr kumimoji="0" lang="en-US" altLang="zh-CN" sz="1800" b="1"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p:txBody>
            </p:sp>
          </p:grpSp>
          <p:sp>
            <p:nvSpPr>
              <p:cNvPr id="47" name="矩形 46"/>
              <p:cNvSpPr/>
              <p:nvPr/>
            </p:nvSpPr>
            <p:spPr>
              <a:xfrm>
                <a:off x="5099144" y="3157690"/>
                <a:ext cx="4223608" cy="634680"/>
              </a:xfrm>
              <a:prstGeom prst="rect">
                <a:avLst/>
              </a:prstGeom>
            </p:spPr>
            <p:txBody>
              <a:bodyPr wrap="square">
                <a:spAutoFit/>
              </a:bodyPr>
              <a:lstStyle/>
              <a:p>
                <a:r>
                  <a:rPr lang="zh-CN" altLang="en-US" sz="1100" dirty="0">
                    <a:latin typeface="微软雅黑" panose="020B0503020204020204" pitchFamily="34" charset="-122"/>
                    <a:ea typeface="微软雅黑" panose="020B0503020204020204" pitchFamily="34" charset="-122"/>
                  </a:rPr>
                  <a:t>将利润汇出</a:t>
                </a:r>
                <a:r>
                  <a:rPr lang="zh-CN" altLang="en-US" sz="1100" b="1" dirty="0">
                    <a:solidFill>
                      <a:srgbClr val="FF0000"/>
                    </a:solidFill>
                    <a:latin typeface="微软雅黑" panose="020B0503020204020204" pitchFamily="34" charset="-122"/>
                    <a:ea typeface="微软雅黑" panose="020B0503020204020204" pitchFamily="34" charset="-122"/>
                  </a:rPr>
                  <a:t>股息税</a:t>
                </a:r>
                <a:r>
                  <a:rPr lang="zh-CN" altLang="en-US" sz="1100" dirty="0">
                    <a:latin typeface="微软雅黑" panose="020B0503020204020204" pitchFamily="34" charset="-122"/>
                    <a:ea typeface="微软雅黑" panose="020B0503020204020204" pitchFamily="34" charset="-122"/>
                  </a:rPr>
                  <a:t>降至</a:t>
                </a:r>
                <a:r>
                  <a:rPr lang="en-US" altLang="zh-CN" sz="1100" b="1" dirty="0">
                    <a:solidFill>
                      <a:srgbClr val="FF0000"/>
                    </a:solidFill>
                    <a:latin typeface="微软雅黑" panose="020B0503020204020204" pitchFamily="34" charset="-122"/>
                    <a:ea typeface="微软雅黑" panose="020B0503020204020204" pitchFamily="34" charset="-122"/>
                  </a:rPr>
                  <a:t>0%</a:t>
                </a:r>
              </a:p>
              <a:p>
                <a:r>
                  <a:rPr lang="zh-CN" altLang="en-US" sz="1100" dirty="0">
                    <a:solidFill>
                      <a:schemeClr val="tx1"/>
                    </a:solidFill>
                    <a:latin typeface="微软雅黑" panose="020B0503020204020204" pitchFamily="34" charset="-122"/>
                    <a:ea typeface="微软雅黑" panose="020B0503020204020204" pitchFamily="34" charset="-122"/>
                  </a:rPr>
                  <a:t>将资本退出时的</a:t>
                </a:r>
                <a:r>
                  <a:rPr lang="zh-CN" altLang="en-US" sz="1100" b="1" dirty="0">
                    <a:solidFill>
                      <a:srgbClr val="FF0000"/>
                    </a:solidFill>
                    <a:latin typeface="微软雅黑" panose="020B0503020204020204" pitchFamily="34" charset="-122"/>
                    <a:ea typeface="微软雅黑" panose="020B0503020204020204" pitchFamily="34" charset="-122"/>
                  </a:rPr>
                  <a:t>资本利得税</a:t>
                </a:r>
                <a:r>
                  <a:rPr lang="zh-CN" altLang="en-US" sz="1100" dirty="0">
                    <a:solidFill>
                      <a:schemeClr val="tx1"/>
                    </a:solidFill>
                    <a:latin typeface="微软雅黑" panose="020B0503020204020204" pitchFamily="34" charset="-122"/>
                    <a:ea typeface="微软雅黑" panose="020B0503020204020204" pitchFamily="34" charset="-122"/>
                  </a:rPr>
                  <a:t>降至</a:t>
                </a:r>
                <a:r>
                  <a:rPr lang="en-US" altLang="zh-CN" sz="1100" b="1" dirty="0">
                    <a:solidFill>
                      <a:srgbClr val="FF0000"/>
                    </a:solidFill>
                    <a:latin typeface="微软雅黑" panose="020B0503020204020204" pitchFamily="34" charset="-122"/>
                    <a:ea typeface="微软雅黑" panose="020B0503020204020204" pitchFamily="34" charset="-122"/>
                  </a:rPr>
                  <a:t>10%</a:t>
                </a:r>
                <a:endParaRPr lang="zh-CN" altLang="en-US" sz="1100" b="1" dirty="0">
                  <a:solidFill>
                    <a:srgbClr val="FF0000"/>
                  </a:solidFill>
                  <a:latin typeface="微软雅黑" panose="020B0503020204020204" pitchFamily="34" charset="-122"/>
                  <a:ea typeface="微软雅黑" panose="020B0503020204020204" pitchFamily="34" charset="-122"/>
                </a:endParaRPr>
              </a:p>
            </p:txBody>
          </p:sp>
          <p:sp>
            <p:nvSpPr>
              <p:cNvPr id="48" name="îşḷïḍê"/>
              <p:cNvSpPr/>
              <p:nvPr/>
            </p:nvSpPr>
            <p:spPr bwMode="auto">
              <a:xfrm>
                <a:off x="8490510" y="2746613"/>
                <a:ext cx="509796" cy="504630"/>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accent1"/>
              </a:solidFill>
              <a:ln w="3175">
                <a:noFill/>
                <a:prstDash val="solid"/>
                <a:round/>
              </a:ln>
              <a:effectLst/>
            </p:spPr>
            <p:txBody>
              <a:bodyPr vert="horz" wrap="square" lIns="121920" tIns="60960" rIns="121920" bIns="60960" anchor="t" anchorCtr="0" compatLnSpc="1">
                <a:normAutofit fontScale="92500" lnSpcReduction="20000"/>
              </a:body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ko-KR" sz="2000" b="1" i="0" u="none" strike="noStrike" kern="1200" cap="none" spc="0" normalizeH="0" baseline="0" noProof="0" dirty="0">
                  <a:ln>
                    <a:noFill/>
                  </a:ln>
                  <a:solidFill>
                    <a:prstClr val="white"/>
                  </a:solidFill>
                  <a:effectLst/>
                  <a:uLnTx/>
                  <a:uFillTx/>
                  <a:latin typeface="Calibri" panose="020F0502020204030204" pitchFamily="34" charset="0"/>
                  <a:ea typeface="宋体" panose="02010600030101010101" pitchFamily="2" charset="-122"/>
                  <a:cs typeface="+mn-cs"/>
                </a:endParaRPr>
              </a:p>
            </p:txBody>
          </p:sp>
        </p:grpSp>
      </p:grpSp>
      <p:sp>
        <p:nvSpPr>
          <p:cNvPr id="8" name="内容占位符 7"/>
          <p:cNvSpPr>
            <a:spLocks noGrp="1"/>
          </p:cNvSpPr>
          <p:nvPr>
            <p:ph sz="quarter" idx="10"/>
          </p:nvPr>
        </p:nvSpPr>
        <p:spPr>
          <a:xfrm>
            <a:off x="254635" y="1085215"/>
            <a:ext cx="5537200" cy="438785"/>
          </a:xfrm>
        </p:spPr>
        <p:txBody>
          <a:bodyPr>
            <a:normAutofit/>
          </a:bodyPr>
          <a:lstStyle/>
          <a:p>
            <a:pPr marL="0" indent="0" algn="just">
              <a:lnSpc>
                <a:spcPct val="120000"/>
              </a:lnSpc>
              <a:spcBef>
                <a:spcPts val="600"/>
              </a:spcBef>
              <a:spcAft>
                <a:spcPts val="600"/>
              </a:spcAft>
              <a:buNone/>
            </a:pPr>
            <a:r>
              <a:rPr lang="zh-CN" altLang="en-US" b="1" dirty="0">
                <a:solidFill>
                  <a:schemeClr val="accent1"/>
                </a:solidFill>
              </a:rPr>
              <a:t>投资路径</a:t>
            </a:r>
            <a:endParaRPr lang="zh-CN" altLang="en-US"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a:sym typeface="+mn-ea"/>
              </a:rPr>
              <a:t>哥伦比亚</a:t>
            </a:r>
            <a:r>
              <a:rPr lang="en-US" altLang="zh-CN" dirty="0">
                <a:sym typeface="+mn-ea"/>
              </a:rPr>
              <a:t>MAR 2</a:t>
            </a:r>
            <a:r>
              <a:rPr lang="zh-CN" altLang="en-US" dirty="0">
                <a:sym typeface="+mn-ea"/>
              </a:rPr>
              <a:t>公路项目</a:t>
            </a:r>
            <a:endParaRPr lang="zh-CN" altLang="en-US" dirty="0"/>
          </a:p>
        </p:txBody>
      </p:sp>
      <p:sp>
        <p:nvSpPr>
          <p:cNvPr id="2" name="灯片编号占位符 1"/>
          <p:cNvSpPr>
            <a:spLocks noGrp="1"/>
          </p:cNvSpPr>
          <p:nvPr>
            <p:ph type="sldNum" sz="quarter" idx="4"/>
          </p:nvPr>
        </p:nvSpPr>
        <p:spPr/>
        <p:txBody>
          <a:bodyPr/>
          <a:lstStyle/>
          <a:p>
            <a:fld id="{9860EDB8-5305-433F-BE41-D7A86D811DB3}" type="slidenum">
              <a:rPr lang="en-US" altLang="zh-CN" noProof="0" smtClean="0"/>
              <a:t>17</a:t>
            </a:fld>
            <a:endParaRPr lang="zh-CN" altLang="en-US" noProof="0" dirty="0"/>
          </a:p>
        </p:txBody>
      </p:sp>
      <p:sp>
        <p:nvSpPr>
          <p:cNvPr id="8" name="内容占位符 7"/>
          <p:cNvSpPr>
            <a:spLocks noGrp="1"/>
          </p:cNvSpPr>
          <p:nvPr>
            <p:ph sz="quarter" idx="10"/>
          </p:nvPr>
        </p:nvSpPr>
        <p:spPr>
          <a:xfrm>
            <a:off x="254634" y="1085215"/>
            <a:ext cx="11682889" cy="1587040"/>
          </a:xfrm>
        </p:spPr>
        <p:txBody>
          <a:bodyPr>
            <a:normAutofit/>
          </a:bodyPr>
          <a:lstStyle/>
          <a:p>
            <a:pPr marL="0" indent="0" algn="just">
              <a:lnSpc>
                <a:spcPct val="120000"/>
              </a:lnSpc>
              <a:spcBef>
                <a:spcPts val="600"/>
              </a:spcBef>
              <a:spcAft>
                <a:spcPts val="600"/>
              </a:spcAft>
              <a:buNone/>
            </a:pPr>
            <a:r>
              <a:rPr lang="zh-CN" altLang="en-US" b="1" dirty="0">
                <a:solidFill>
                  <a:schemeClr val="accent1"/>
                </a:solidFill>
              </a:rPr>
              <a:t>融资方案</a:t>
            </a:r>
            <a:endParaRPr lang="en-US" altLang="zh-CN" b="1" dirty="0">
              <a:solidFill>
                <a:schemeClr val="accent1"/>
              </a:solidFill>
            </a:endParaRPr>
          </a:p>
          <a:p>
            <a:pPr marL="0" indent="0" algn="just">
              <a:lnSpc>
                <a:spcPct val="120000"/>
              </a:lnSpc>
              <a:spcBef>
                <a:spcPts val="600"/>
              </a:spcBef>
              <a:spcAft>
                <a:spcPts val="600"/>
              </a:spcAft>
              <a:buNone/>
            </a:pPr>
            <a:r>
              <a:rPr lang="en-US" altLang="zh-CN" dirty="0">
                <a:latin typeface="微软雅黑" panose="020B0503020204020204" pitchFamily="34" charset="-122"/>
                <a:ea typeface="微软雅黑" panose="020B0503020204020204" pitchFamily="34" charset="-122"/>
              </a:rPr>
              <a:t>本项目的融资方式属于项目融资，还款来源依靠项目收入。2019</a:t>
            </a:r>
            <a:r>
              <a:rPr lang="zh-CN" altLang="zh-CN" dirty="0">
                <a:latin typeface="微软雅黑" panose="020B0503020204020204" pitchFamily="34" charset="-122"/>
                <a:ea typeface="微软雅黑" panose="020B0503020204020204" pitchFamily="34" charset="-122"/>
              </a:rPr>
              <a:t>年</a:t>
            </a:r>
            <a:r>
              <a:rPr lang="en-US" altLang="zh-CN" dirty="0">
                <a:latin typeface="微软雅黑" panose="020B0503020204020204" pitchFamily="34" charset="-122"/>
                <a:ea typeface="微软雅黑" panose="020B0503020204020204" pitchFamily="34" charset="-122"/>
              </a:rPr>
              <a:t>7</a:t>
            </a:r>
            <a:r>
              <a:rPr lang="zh-CN" altLang="zh-CN" dirty="0">
                <a:latin typeface="微软雅黑" panose="020B0503020204020204" pitchFamily="34" charset="-122"/>
                <a:ea typeface="微软雅黑" panose="020B0503020204020204" pitchFamily="34" charset="-122"/>
              </a:rPr>
              <a:t>月</a:t>
            </a:r>
            <a:r>
              <a:rPr lang="en-US" altLang="zh-CN" dirty="0">
                <a:latin typeface="微软雅黑" panose="020B0503020204020204" pitchFamily="34" charset="-122"/>
                <a:ea typeface="微软雅黑" panose="020B0503020204020204" pitchFamily="34" charset="-122"/>
              </a:rPr>
              <a:t>24</a:t>
            </a:r>
            <a:r>
              <a:rPr lang="zh-CN" altLang="zh-CN" dirty="0">
                <a:latin typeface="微软雅黑" panose="020B0503020204020204" pitchFamily="34" charset="-122"/>
                <a:ea typeface="微软雅黑" panose="020B0503020204020204" pitchFamily="34" charset="-122"/>
              </a:rPr>
              <a:t>日，</a:t>
            </a:r>
            <a:r>
              <a:rPr lang="zh-TW" altLang="zh-CN" dirty="0">
                <a:latin typeface="微软雅黑" panose="020B0503020204020204" pitchFamily="34" charset="-122"/>
                <a:ea typeface="微软雅黑" panose="020B0503020204020204" pitchFamily="34" charset="-122"/>
              </a:rPr>
              <a:t>在获得国开行参与</a:t>
            </a:r>
            <a:r>
              <a:rPr lang="en-US" altLang="zh-CN" dirty="0">
                <a:latin typeface="微软雅黑" panose="020B0503020204020204" pitchFamily="34" charset="-122"/>
                <a:ea typeface="微软雅黑" panose="020B0503020204020204" pitchFamily="34" charset="-122"/>
              </a:rPr>
              <a:t>MAR2</a:t>
            </a:r>
            <a:r>
              <a:rPr lang="zh-TW" altLang="zh-CN" dirty="0">
                <a:latin typeface="微软雅黑" panose="020B0503020204020204" pitchFamily="34" charset="-122"/>
                <a:ea typeface="微软雅黑" panose="020B0503020204020204" pitchFamily="34" charset="-122"/>
              </a:rPr>
              <a:t>项目的最终确认后</a:t>
            </a:r>
            <a:r>
              <a:rPr lang="zh-CN" altLang="zh-CN" dirty="0">
                <a:latin typeface="微软雅黑" panose="020B0503020204020204" pitchFamily="34" charset="-122"/>
                <a:ea typeface="微软雅黑" panose="020B0503020204020204" pitchFamily="34" charset="-122"/>
              </a:rPr>
              <a:t>，全球各家银行、股东、项目公司、律所和其他相关机构</a:t>
            </a:r>
            <a:r>
              <a:rPr lang="zh-CN" altLang="en-US" dirty="0">
                <a:latin typeface="微软雅黑" panose="020B0503020204020204" pitchFamily="34" charset="-122"/>
                <a:ea typeface="微软雅黑" panose="020B0503020204020204" pitchFamily="34" charset="-122"/>
              </a:rPr>
              <a:t>共同</a:t>
            </a:r>
            <a:r>
              <a:rPr lang="zh-CN" altLang="zh-CN" dirty="0">
                <a:latin typeface="微软雅黑" panose="020B0503020204020204" pitchFamily="34" charset="-122"/>
                <a:ea typeface="微软雅黑" panose="020B0503020204020204" pitchFamily="34" charset="-122"/>
              </a:rPr>
              <a:t>确认：</a:t>
            </a:r>
            <a:r>
              <a:rPr lang="en-US" altLang="zh-CN" dirty="0">
                <a:latin typeface="微软雅黑" panose="020B0503020204020204" pitchFamily="34" charset="-122"/>
                <a:ea typeface="微软雅黑" panose="020B0503020204020204" pitchFamily="34" charset="-122"/>
              </a:rPr>
              <a:t>MAR2</a:t>
            </a:r>
            <a:r>
              <a:rPr lang="zh-TW" altLang="zh-CN" dirty="0">
                <a:latin typeface="微软雅黑" panose="020B0503020204020204" pitchFamily="34" charset="-122"/>
                <a:ea typeface="微软雅黑" panose="020B0503020204020204" pitchFamily="34" charset="-122"/>
              </a:rPr>
              <a:t>项目满足全部超过</a:t>
            </a:r>
            <a:r>
              <a:rPr lang="en-US" altLang="zh-CN" dirty="0">
                <a:latin typeface="微软雅黑" panose="020B0503020204020204" pitchFamily="34" charset="-122"/>
                <a:ea typeface="微软雅黑" panose="020B0503020204020204" pitchFamily="34" charset="-122"/>
              </a:rPr>
              <a:t>270</a:t>
            </a:r>
            <a:r>
              <a:rPr lang="zh-CN" altLang="zh-CN" dirty="0">
                <a:latin typeface="微软雅黑" panose="020B0503020204020204" pitchFamily="34" charset="-122"/>
                <a:ea typeface="微软雅黑" panose="020B0503020204020204" pitchFamily="34" charset="-122"/>
              </a:rPr>
              <a:t>个</a:t>
            </a:r>
            <a:r>
              <a:rPr lang="zh-TW" altLang="zh-CN" dirty="0">
                <a:latin typeface="微软雅黑" panose="020B0503020204020204" pitchFamily="34" charset="-122"/>
                <a:ea typeface="微软雅黑" panose="020B0503020204020204" pitchFamily="34" charset="-122"/>
              </a:rPr>
              <a:t>先决条件</a:t>
            </a:r>
            <a:r>
              <a:rPr lang="zh-CN" altLang="zh-CN" dirty="0">
                <a:latin typeface="微软雅黑" panose="020B0503020204020204" pitchFamily="34" charset="-122"/>
                <a:ea typeface="微软雅黑" panose="020B0503020204020204" pitchFamily="34" charset="-122"/>
              </a:rPr>
              <a:t>，</a:t>
            </a:r>
            <a:r>
              <a:rPr lang="zh-TW" altLang="zh-CN" dirty="0">
                <a:latin typeface="微软雅黑" panose="020B0503020204020204" pitchFamily="34" charset="-122"/>
                <a:ea typeface="微软雅黑" panose="020B0503020204020204" pitchFamily="34" charset="-122"/>
              </a:rPr>
              <a:t>正式实现项目融资闭合</a:t>
            </a:r>
            <a:r>
              <a:rPr lang="zh-CN" altLang="en-US" dirty="0">
                <a:latin typeface="微软雅黑" panose="020B0503020204020204" pitchFamily="34" charset="-122"/>
                <a:ea typeface="微软雅黑" panose="020B0503020204020204" pitchFamily="34" charset="-122"/>
              </a:rPr>
              <a:t>。最终确定了如下融资方案。</a:t>
            </a:r>
            <a:r>
              <a:rPr lang="zh-CN" altLang="en-US" sz="1600" dirty="0">
                <a:latin typeface="微软雅黑" panose="020B0503020204020204" pitchFamily="34" charset="-122"/>
                <a:ea typeface="微软雅黑" panose="020B0503020204020204" pitchFamily="34" charset="-122"/>
              </a:rPr>
              <a:t>总融资规模：</a:t>
            </a:r>
            <a:r>
              <a:rPr lang="en-US" altLang="zh-CN" sz="1600" dirty="0">
                <a:latin typeface="微软雅黑" panose="020B0503020204020204" pitchFamily="34" charset="-122"/>
                <a:ea typeface="微软雅黑" panose="020B0503020204020204" pitchFamily="34" charset="-122"/>
              </a:rPr>
              <a:t>2.1</a:t>
            </a:r>
            <a:r>
              <a:rPr lang="zh-CN" altLang="en-US" sz="1600" dirty="0">
                <a:latin typeface="微软雅黑" panose="020B0503020204020204" pitchFamily="34" charset="-122"/>
                <a:ea typeface="微软雅黑" panose="020B0503020204020204" pitchFamily="34" charset="-122"/>
              </a:rPr>
              <a:t>万亿比索，折约</a:t>
            </a:r>
            <a:r>
              <a:rPr lang="en-US" altLang="zh-CN" sz="1600" dirty="0">
                <a:latin typeface="微软雅黑" panose="020B0503020204020204" pitchFamily="34" charset="-122"/>
                <a:ea typeface="微软雅黑" panose="020B0503020204020204" pitchFamily="34" charset="-122"/>
              </a:rPr>
              <a:t>6.7</a:t>
            </a:r>
            <a:r>
              <a:rPr lang="zh-CN" altLang="en-US" sz="1600" dirty="0">
                <a:latin typeface="微软雅黑" panose="020B0503020204020204" pitchFamily="34" charset="-122"/>
                <a:ea typeface="微软雅黑" panose="020B0503020204020204" pitchFamily="34" charset="-122"/>
              </a:rPr>
              <a:t>亿美元</a:t>
            </a:r>
            <a:r>
              <a:rPr lang="zh-CN" altLang="en-US" sz="1600" dirty="0"/>
              <a:t>。</a:t>
            </a:r>
            <a:endParaRPr lang="en-US" altLang="zh-CN" sz="1600" dirty="0"/>
          </a:p>
        </p:txBody>
      </p:sp>
      <p:graphicFrame>
        <p:nvGraphicFramePr>
          <p:cNvPr id="28" name="表格 27"/>
          <p:cNvGraphicFramePr>
            <a:graphicFrameLocks noGrp="1"/>
          </p:cNvGraphicFramePr>
          <p:nvPr>
            <p:custDataLst>
              <p:tags r:id="rId1"/>
            </p:custDataLst>
          </p:nvPr>
        </p:nvGraphicFramePr>
        <p:xfrm>
          <a:off x="591820" y="2609215"/>
          <a:ext cx="11028045" cy="2261235"/>
        </p:xfrm>
        <a:graphic>
          <a:graphicData uri="http://schemas.openxmlformats.org/drawingml/2006/table">
            <a:tbl>
              <a:tblPr/>
              <a:tblGrid>
                <a:gridCol w="2200910">
                  <a:extLst>
                    <a:ext uri="{9D8B030D-6E8A-4147-A177-3AD203B41FA5}">
                      <a16:colId xmlns:a16="http://schemas.microsoft.com/office/drawing/2014/main" val="20000"/>
                    </a:ext>
                  </a:extLst>
                </a:gridCol>
                <a:gridCol w="2728595">
                  <a:extLst>
                    <a:ext uri="{9D8B030D-6E8A-4147-A177-3AD203B41FA5}">
                      <a16:colId xmlns:a16="http://schemas.microsoft.com/office/drawing/2014/main" val="20001"/>
                    </a:ext>
                  </a:extLst>
                </a:gridCol>
                <a:gridCol w="2009140">
                  <a:extLst>
                    <a:ext uri="{9D8B030D-6E8A-4147-A177-3AD203B41FA5}">
                      <a16:colId xmlns:a16="http://schemas.microsoft.com/office/drawing/2014/main" val="20002"/>
                    </a:ext>
                  </a:extLst>
                </a:gridCol>
                <a:gridCol w="1270000">
                  <a:extLst>
                    <a:ext uri="{9D8B030D-6E8A-4147-A177-3AD203B41FA5}">
                      <a16:colId xmlns:a16="http://schemas.microsoft.com/office/drawing/2014/main" val="20003"/>
                    </a:ext>
                  </a:extLst>
                </a:gridCol>
                <a:gridCol w="2819400">
                  <a:extLst>
                    <a:ext uri="{9D8B030D-6E8A-4147-A177-3AD203B41FA5}">
                      <a16:colId xmlns:a16="http://schemas.microsoft.com/office/drawing/2014/main" val="20004"/>
                    </a:ext>
                  </a:extLst>
                </a:gridCol>
              </a:tblGrid>
              <a:tr h="506095">
                <a:tc>
                  <a:txBody>
                    <a:bodyPr/>
                    <a:lstStyle/>
                    <a:p>
                      <a:pPr algn="ctr" fontAlgn="b"/>
                      <a:r>
                        <a:rPr lang="zh-CN" altLang="en-US" sz="1400" b="0" i="0" u="none" strike="noStrike" dirty="0">
                          <a:solidFill>
                            <a:srgbClr val="000000"/>
                          </a:solidFill>
                          <a:effectLst/>
                          <a:latin typeface="+mn-ea"/>
                          <a:ea typeface="+mn-ea"/>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zh-CN" altLang="en-US" sz="1400" b="1" i="0" u="none" strike="noStrike" dirty="0">
                          <a:solidFill>
                            <a:srgbClr val="FFFFFF"/>
                          </a:solidFill>
                          <a:effectLst/>
                          <a:latin typeface="+mn-ea"/>
                          <a:ea typeface="+mn-ea"/>
                        </a:rPr>
                        <a:t>货币：哥伦比亚比索</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zh-CN" altLang="en-US" sz="1400" b="1" i="0" u="none" strike="noStrike" dirty="0">
                          <a:solidFill>
                            <a:srgbClr val="FFFFFF"/>
                          </a:solidFill>
                          <a:effectLst/>
                          <a:latin typeface="+mn-ea"/>
                          <a:ea typeface="+mn-ea"/>
                        </a:rPr>
                        <a:t>货币：美元</a:t>
                      </a:r>
                      <a:endParaRPr lang="en-US" altLang="zh-CN" sz="1400" b="1" i="0" u="none" strike="noStrike" dirty="0">
                        <a:solidFill>
                          <a:srgbClr val="FFFFFF"/>
                        </a:solidFill>
                        <a:effectLst/>
                        <a:latin typeface="+mn-ea"/>
                        <a:ea typeface="+mn-ea"/>
                      </a:endParaRPr>
                    </a:p>
                    <a:p>
                      <a:pPr algn="ctr" fontAlgn="ctr"/>
                      <a:r>
                        <a:rPr lang="zh-CN" altLang="en-US" sz="1400" b="1" i="0" u="none" strike="noStrike" dirty="0">
                          <a:solidFill>
                            <a:srgbClr val="FFFFFF"/>
                          </a:solidFill>
                          <a:effectLst/>
                          <a:latin typeface="+mn-ea"/>
                          <a:ea typeface="+mn-ea"/>
                        </a:rPr>
                        <a:t>（按汇率 </a:t>
                      </a:r>
                      <a:r>
                        <a:rPr lang="en-US" altLang="zh-CN" sz="1400" b="1" i="0" u="none" strike="noStrike" dirty="0">
                          <a:solidFill>
                            <a:srgbClr val="FFFFFF"/>
                          </a:solidFill>
                          <a:effectLst/>
                          <a:latin typeface="+mn-ea"/>
                          <a:ea typeface="+mn-ea"/>
                        </a:rPr>
                        <a:t>3150</a:t>
                      </a:r>
                      <a:r>
                        <a:rPr lang="zh-CN" altLang="en-US" sz="1400" b="1" i="0" u="none" strike="noStrike" dirty="0">
                          <a:solidFill>
                            <a:srgbClr val="FFFFFF"/>
                          </a:solidFill>
                          <a:effectLst/>
                          <a:latin typeface="+mn-ea"/>
                          <a:ea typeface="+mn-ea"/>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zh-CN" altLang="en-US" sz="1400" b="1" i="0" u="none" strike="noStrike" dirty="0">
                          <a:solidFill>
                            <a:srgbClr val="FFFFFF"/>
                          </a:solidFill>
                          <a:effectLst/>
                          <a:latin typeface="+mn-ea"/>
                          <a:ea typeface="+mn-ea"/>
                        </a:rPr>
                        <a:t>年限</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zh-CN" altLang="en-US" sz="1400" b="1" i="0" u="none" strike="noStrike" dirty="0">
                          <a:solidFill>
                            <a:srgbClr val="FFFFFF"/>
                          </a:solidFill>
                          <a:effectLst/>
                          <a:latin typeface="+mn-ea"/>
                          <a:ea typeface="+mn-ea"/>
                        </a:rPr>
                        <a:t>融资银行</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438785">
                <a:tc>
                  <a:txBody>
                    <a:bodyPr/>
                    <a:lstStyle/>
                    <a:p>
                      <a:pPr algn="ctr" fontAlgn="b"/>
                      <a:r>
                        <a:rPr lang="zh-CN" altLang="en-US" sz="1400" b="1" i="0" u="none" strike="noStrike" dirty="0">
                          <a:solidFill>
                            <a:srgbClr val="FFFFFF"/>
                          </a:solidFill>
                          <a:effectLst/>
                          <a:latin typeface="+mn-ea"/>
                          <a:ea typeface="+mn-ea"/>
                        </a:rPr>
                        <a:t>比索长贷</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zh-CN" altLang="en-US" sz="1400" b="0" i="0" u="none" strike="noStrike" dirty="0">
                          <a:solidFill>
                            <a:srgbClr val="000000"/>
                          </a:solidFill>
                          <a:effectLst/>
                          <a:latin typeface="+mn-ea"/>
                          <a:ea typeface="+mn-ea"/>
                        </a:rPr>
                        <a:t>     </a:t>
                      </a:r>
                      <a:r>
                        <a:rPr lang="en-US" altLang="zh-CN" sz="1400" b="0" i="0" u="none" strike="noStrike" dirty="0">
                          <a:solidFill>
                            <a:srgbClr val="000000"/>
                          </a:solidFill>
                          <a:effectLst/>
                          <a:latin typeface="+mn-ea"/>
                          <a:ea typeface="+mn-ea"/>
                        </a:rPr>
                        <a:t>500,000,000,000.00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zh-CN" altLang="en-US" sz="1400" b="0" i="0" u="none" strike="noStrike" dirty="0">
                          <a:solidFill>
                            <a:srgbClr val="000000"/>
                          </a:solidFill>
                          <a:effectLst/>
                          <a:latin typeface="+mn-ea"/>
                          <a:ea typeface="+mn-ea"/>
                        </a:rPr>
                        <a:t>      </a:t>
                      </a:r>
                      <a:r>
                        <a:rPr lang="en-US" altLang="zh-CN" sz="1400" b="0" i="0" u="none" strike="noStrike" dirty="0">
                          <a:solidFill>
                            <a:srgbClr val="000000"/>
                          </a:solidFill>
                          <a:effectLst/>
                          <a:latin typeface="+mn-ea"/>
                          <a:ea typeface="+mn-ea"/>
                        </a:rPr>
                        <a:t>158,730,159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zh-CN" altLang="en-US" sz="1400" b="0" i="0" u="none" strike="noStrike" dirty="0">
                          <a:solidFill>
                            <a:srgbClr val="000000"/>
                          </a:solidFill>
                          <a:effectLst/>
                          <a:latin typeface="+mn-ea"/>
                          <a:ea typeface="+mn-ea"/>
                        </a:rPr>
                        <a:t> </a:t>
                      </a:r>
                      <a:r>
                        <a:rPr lang="en-US" altLang="zh-CN" sz="1400" b="0" i="0" u="none" strike="noStrike" dirty="0">
                          <a:solidFill>
                            <a:srgbClr val="000000"/>
                          </a:solidFill>
                          <a:effectLst/>
                          <a:latin typeface="+mn-ea"/>
                          <a:ea typeface="+mn-ea"/>
                        </a:rPr>
                        <a:t>16.25</a:t>
                      </a:r>
                      <a:r>
                        <a:rPr lang="zh-CN" altLang="en-US" sz="1400" b="0" i="0" u="none" strike="noStrike" dirty="0">
                          <a:solidFill>
                            <a:srgbClr val="000000"/>
                          </a:solidFill>
                          <a:effectLst/>
                          <a:latin typeface="+mn-ea"/>
                          <a:ea typeface="+mn-ea"/>
                        </a:rPr>
                        <a:t>年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zh-CN" altLang="en-US" sz="1400" b="0" i="0" u="none" strike="noStrike" dirty="0">
                          <a:solidFill>
                            <a:srgbClr val="000000"/>
                          </a:solidFill>
                          <a:effectLst/>
                          <a:latin typeface="+mn-ea"/>
                          <a:ea typeface="+mn-ea"/>
                        </a:rPr>
                        <a:t>哥伦比亚国家开发银行</a:t>
                      </a:r>
                      <a:r>
                        <a:rPr lang="en-US" altLang="zh-CN" sz="1400" b="0" i="0" u="none" strike="noStrike" dirty="0">
                          <a:solidFill>
                            <a:srgbClr val="000000"/>
                          </a:solidFill>
                          <a:effectLst/>
                          <a:latin typeface="+mn-ea"/>
                          <a:ea typeface="+mn-ea"/>
                        </a:rPr>
                        <a:t>FDN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38785">
                <a:tc>
                  <a:txBody>
                    <a:bodyPr/>
                    <a:lstStyle/>
                    <a:p>
                      <a:pPr algn="ctr" fontAlgn="b"/>
                      <a:r>
                        <a:rPr lang="zh-CN" altLang="en-US" sz="1400" b="1" i="0" u="none" strike="noStrike" dirty="0">
                          <a:solidFill>
                            <a:srgbClr val="FFFFFF"/>
                          </a:solidFill>
                          <a:effectLst/>
                          <a:latin typeface="+mn-ea"/>
                          <a:ea typeface="+mn-ea"/>
                        </a:rPr>
                        <a:t>美元</a:t>
                      </a:r>
                      <a:r>
                        <a:rPr lang="en-US" altLang="zh-CN" sz="1400" b="1" i="0" u="none" strike="noStrike" dirty="0">
                          <a:solidFill>
                            <a:srgbClr val="FFFFFF"/>
                          </a:solidFill>
                          <a:effectLst/>
                          <a:latin typeface="+mn-ea"/>
                          <a:ea typeface="+mn-ea"/>
                        </a:rPr>
                        <a:t>- </a:t>
                      </a:r>
                      <a:r>
                        <a:rPr lang="en-US" sz="1400" b="1" i="0" u="none" strike="noStrike" dirty="0">
                          <a:solidFill>
                            <a:srgbClr val="FFFFFF"/>
                          </a:solidFill>
                          <a:effectLst/>
                          <a:latin typeface="+mn-ea"/>
                          <a:ea typeface="+mn-ea"/>
                        </a:rPr>
                        <a:t>Tranche 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zh-CN" altLang="en-US" sz="1400" b="0" i="0" u="none" strike="noStrike" dirty="0">
                          <a:solidFill>
                            <a:srgbClr val="000000"/>
                          </a:solidFill>
                          <a:effectLst/>
                          <a:latin typeface="+mn-ea"/>
                          <a:ea typeface="+mn-ea"/>
                        </a:rPr>
                        <a:t>     </a:t>
                      </a:r>
                      <a:r>
                        <a:rPr lang="en-US" altLang="zh-CN" sz="1400" b="0" i="0" u="none" strike="noStrike" dirty="0">
                          <a:solidFill>
                            <a:srgbClr val="000000"/>
                          </a:solidFill>
                          <a:effectLst/>
                          <a:latin typeface="+mn-ea"/>
                          <a:ea typeface="+mn-ea"/>
                        </a:rPr>
                        <a:t>283,228,185,000.00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zh-CN" altLang="en-US" sz="1400" b="0" i="0" u="none" strike="noStrike" dirty="0">
                          <a:solidFill>
                            <a:srgbClr val="000000"/>
                          </a:solidFill>
                          <a:effectLst/>
                          <a:latin typeface="+mn-ea"/>
                          <a:ea typeface="+mn-ea"/>
                        </a:rPr>
                        <a:t>       </a:t>
                      </a:r>
                      <a:r>
                        <a:rPr lang="en-US" altLang="zh-CN" sz="1400" b="0" i="0" u="none" strike="noStrike" dirty="0">
                          <a:solidFill>
                            <a:srgbClr val="000000"/>
                          </a:solidFill>
                          <a:effectLst/>
                          <a:latin typeface="+mn-ea"/>
                          <a:ea typeface="+mn-ea"/>
                        </a:rPr>
                        <a:t>89,913,710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zh-CN" altLang="en-US" sz="1400" b="0" i="0" u="none" strike="noStrike" dirty="0">
                          <a:solidFill>
                            <a:srgbClr val="000000"/>
                          </a:solidFill>
                          <a:effectLst/>
                          <a:latin typeface="+mn-ea"/>
                          <a:ea typeface="+mn-ea"/>
                        </a:rPr>
                        <a:t> </a:t>
                      </a:r>
                      <a:r>
                        <a:rPr lang="en-US" altLang="zh-CN" sz="1400" b="0" i="0" u="none" strike="noStrike" dirty="0">
                          <a:solidFill>
                            <a:srgbClr val="000000"/>
                          </a:solidFill>
                          <a:effectLst/>
                          <a:latin typeface="+mn-ea"/>
                          <a:ea typeface="+mn-ea"/>
                        </a:rPr>
                        <a:t>16.25</a:t>
                      </a:r>
                      <a:r>
                        <a:rPr lang="zh-CN" altLang="en-US" sz="1400" b="0" i="0" u="none" strike="noStrike" dirty="0">
                          <a:solidFill>
                            <a:srgbClr val="000000"/>
                          </a:solidFill>
                          <a:effectLst/>
                          <a:latin typeface="+mn-ea"/>
                          <a:ea typeface="+mn-ea"/>
                        </a:rPr>
                        <a:t>年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zh-CN" altLang="en-US" sz="1400" b="0" i="0" u="none" strike="noStrike" dirty="0">
                          <a:solidFill>
                            <a:srgbClr val="000000"/>
                          </a:solidFill>
                          <a:effectLst/>
                          <a:latin typeface="+mn-ea"/>
                          <a:ea typeface="+mn-ea"/>
                        </a:rPr>
                        <a:t>三井住友</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38785">
                <a:tc>
                  <a:txBody>
                    <a:bodyPr/>
                    <a:lstStyle/>
                    <a:p>
                      <a:pPr algn="ctr" fontAlgn="b"/>
                      <a:r>
                        <a:rPr lang="zh-CN" altLang="en-US" sz="1400" b="1" i="0" u="none" strike="noStrike" dirty="0">
                          <a:solidFill>
                            <a:srgbClr val="FFFFFF"/>
                          </a:solidFill>
                          <a:effectLst/>
                          <a:latin typeface="+mn-ea"/>
                          <a:ea typeface="+mn-ea"/>
                        </a:rPr>
                        <a:t>美元</a:t>
                      </a:r>
                      <a:r>
                        <a:rPr lang="en-US" altLang="zh-CN" sz="1400" b="1" i="0" u="none" strike="noStrike" dirty="0">
                          <a:solidFill>
                            <a:srgbClr val="FFFFFF"/>
                          </a:solidFill>
                          <a:effectLst/>
                          <a:latin typeface="+mn-ea"/>
                          <a:ea typeface="+mn-ea"/>
                        </a:rPr>
                        <a:t>- </a:t>
                      </a:r>
                      <a:r>
                        <a:rPr lang="en-US" sz="1400" b="1" i="0" u="none" strike="noStrike" dirty="0">
                          <a:solidFill>
                            <a:srgbClr val="FFFFFF"/>
                          </a:solidFill>
                          <a:effectLst/>
                          <a:latin typeface="+mn-ea"/>
                          <a:ea typeface="+mn-ea"/>
                        </a:rPr>
                        <a:t>Tranche 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zh-CN" altLang="en-US" sz="1400" b="0" i="0" u="none" strike="noStrike" dirty="0">
                          <a:solidFill>
                            <a:srgbClr val="000000"/>
                          </a:solidFill>
                          <a:effectLst/>
                          <a:latin typeface="+mn-ea"/>
                          <a:ea typeface="+mn-ea"/>
                        </a:rPr>
                        <a:t>     </a:t>
                      </a:r>
                      <a:r>
                        <a:rPr lang="en-US" altLang="zh-CN" sz="1400" b="0" i="0" u="none" strike="noStrike" dirty="0">
                          <a:solidFill>
                            <a:srgbClr val="000000"/>
                          </a:solidFill>
                          <a:effectLst/>
                          <a:latin typeface="+mn-ea"/>
                          <a:ea typeface="+mn-ea"/>
                        </a:rPr>
                        <a:t>464,308,500,000.00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zh-CN" altLang="en-US" sz="1400" b="0" i="0" u="none" strike="noStrike" dirty="0">
                          <a:solidFill>
                            <a:srgbClr val="000000"/>
                          </a:solidFill>
                          <a:effectLst/>
                          <a:latin typeface="+mn-ea"/>
                          <a:ea typeface="+mn-ea"/>
                        </a:rPr>
                        <a:t>      </a:t>
                      </a:r>
                      <a:r>
                        <a:rPr lang="en-US" altLang="zh-CN" sz="1400" b="0" i="0" u="none" strike="noStrike" dirty="0">
                          <a:solidFill>
                            <a:srgbClr val="000000"/>
                          </a:solidFill>
                          <a:effectLst/>
                          <a:latin typeface="+mn-ea"/>
                          <a:ea typeface="+mn-ea"/>
                        </a:rPr>
                        <a:t>147,399,524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zh-CN" altLang="en-US" sz="1400" b="0" i="0" u="none" strike="noStrike" dirty="0">
                          <a:solidFill>
                            <a:srgbClr val="000000"/>
                          </a:solidFill>
                          <a:effectLst/>
                          <a:latin typeface="+mn-ea"/>
                          <a:ea typeface="+mn-ea"/>
                        </a:rPr>
                        <a:t> </a:t>
                      </a:r>
                      <a:r>
                        <a:rPr lang="en-US" altLang="zh-CN" sz="1400" b="0" i="0" u="none" strike="noStrike" dirty="0">
                          <a:solidFill>
                            <a:srgbClr val="000000"/>
                          </a:solidFill>
                          <a:effectLst/>
                          <a:latin typeface="+mn-ea"/>
                          <a:ea typeface="+mn-ea"/>
                        </a:rPr>
                        <a:t>12.25</a:t>
                      </a:r>
                      <a:r>
                        <a:rPr lang="zh-CN" altLang="en-US" sz="1400" b="0" i="0" u="none" strike="noStrike" dirty="0">
                          <a:solidFill>
                            <a:srgbClr val="000000"/>
                          </a:solidFill>
                          <a:effectLst/>
                          <a:latin typeface="+mn-ea"/>
                          <a:ea typeface="+mn-ea"/>
                        </a:rPr>
                        <a:t>年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zh-CN" altLang="en-US" sz="1400" b="0" i="0" u="none" strike="noStrike" dirty="0">
                          <a:solidFill>
                            <a:srgbClr val="000000"/>
                          </a:solidFill>
                          <a:effectLst/>
                          <a:latin typeface="+mn-ea"/>
                          <a:ea typeface="+mn-ea"/>
                        </a:rPr>
                        <a:t>中国国家开发银行</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38785">
                <a:tc>
                  <a:txBody>
                    <a:bodyPr/>
                    <a:lstStyle/>
                    <a:p>
                      <a:pPr algn="ctr" fontAlgn="b"/>
                      <a:r>
                        <a:rPr lang="zh-CN" altLang="en-US" sz="1400" b="1" i="0" u="none" strike="noStrike" dirty="0">
                          <a:solidFill>
                            <a:srgbClr val="FFFFFF"/>
                          </a:solidFill>
                          <a:effectLst/>
                          <a:latin typeface="+mn-ea"/>
                          <a:ea typeface="+mn-ea"/>
                        </a:rPr>
                        <a:t>美元 </a:t>
                      </a:r>
                      <a:r>
                        <a:rPr lang="en-US" altLang="zh-CN" sz="1400" b="1" i="0" u="none" strike="noStrike" dirty="0">
                          <a:solidFill>
                            <a:srgbClr val="FFFFFF"/>
                          </a:solidFill>
                          <a:effectLst/>
                          <a:latin typeface="+mn-ea"/>
                          <a:ea typeface="+mn-ea"/>
                        </a:rPr>
                        <a:t>- </a:t>
                      </a:r>
                      <a:r>
                        <a:rPr lang="en-US" sz="1400" b="1" i="0" u="none" strike="noStrike" dirty="0">
                          <a:solidFill>
                            <a:srgbClr val="FFFFFF"/>
                          </a:solidFill>
                          <a:effectLst/>
                          <a:latin typeface="+mn-ea"/>
                          <a:ea typeface="+mn-ea"/>
                        </a:rPr>
                        <a:t>Tranche 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zh-CN" altLang="en-US" sz="1400" b="0" i="0" u="none" strike="noStrike">
                          <a:solidFill>
                            <a:srgbClr val="000000"/>
                          </a:solidFill>
                          <a:effectLst/>
                          <a:latin typeface="+mn-ea"/>
                          <a:ea typeface="+mn-ea"/>
                        </a:rPr>
                        <a:t>     </a:t>
                      </a:r>
                      <a:r>
                        <a:rPr lang="en-US" altLang="zh-CN" sz="1400" b="0" i="0" u="none" strike="noStrike">
                          <a:solidFill>
                            <a:srgbClr val="000000"/>
                          </a:solidFill>
                          <a:effectLst/>
                          <a:latin typeface="+mn-ea"/>
                          <a:ea typeface="+mn-ea"/>
                        </a:rPr>
                        <a:t>828,635,903,000.00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zh-CN" altLang="en-US" sz="1400" b="0" i="0" u="none" strike="noStrike" dirty="0">
                          <a:solidFill>
                            <a:srgbClr val="000000"/>
                          </a:solidFill>
                          <a:effectLst/>
                          <a:latin typeface="+mn-ea"/>
                          <a:ea typeface="+mn-ea"/>
                        </a:rPr>
                        <a:t>      </a:t>
                      </a:r>
                      <a:r>
                        <a:rPr lang="en-US" altLang="zh-CN" sz="1400" b="0" i="0" u="none" strike="noStrike" dirty="0">
                          <a:solidFill>
                            <a:srgbClr val="000000"/>
                          </a:solidFill>
                          <a:effectLst/>
                          <a:latin typeface="+mn-ea"/>
                          <a:ea typeface="+mn-ea"/>
                        </a:rPr>
                        <a:t>263,059,017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zh-CN" altLang="en-US" sz="1400" b="0" i="0" u="none" strike="noStrike" dirty="0">
                          <a:solidFill>
                            <a:srgbClr val="000000"/>
                          </a:solidFill>
                          <a:effectLst/>
                          <a:latin typeface="+mn-ea"/>
                          <a:ea typeface="+mn-ea"/>
                        </a:rPr>
                        <a:t> </a:t>
                      </a:r>
                      <a:r>
                        <a:rPr lang="en-US" altLang="zh-CN" sz="1400" b="0" i="0" u="none" strike="noStrike" dirty="0">
                          <a:solidFill>
                            <a:srgbClr val="000000"/>
                          </a:solidFill>
                          <a:effectLst/>
                          <a:latin typeface="+mn-ea"/>
                          <a:ea typeface="+mn-ea"/>
                        </a:rPr>
                        <a:t>16.25</a:t>
                      </a:r>
                      <a:r>
                        <a:rPr lang="zh-CN" altLang="en-US" sz="1400" b="0" i="0" u="none" strike="noStrike" dirty="0">
                          <a:solidFill>
                            <a:srgbClr val="000000"/>
                          </a:solidFill>
                          <a:effectLst/>
                          <a:latin typeface="+mn-ea"/>
                          <a:ea typeface="+mn-ea"/>
                        </a:rPr>
                        <a:t>年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zh-CN" altLang="en-US" sz="1400" b="0" i="0" u="none" strike="noStrike" dirty="0">
                          <a:solidFill>
                            <a:srgbClr val="000000"/>
                          </a:solidFill>
                          <a:effectLst/>
                          <a:latin typeface="+mn-ea"/>
                          <a:ea typeface="+mn-ea"/>
                        </a:rPr>
                        <a:t>中国国家开发银行</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3" name="内容占位符 7"/>
          <p:cNvSpPr>
            <a:spLocks noGrp="1"/>
          </p:cNvSpPr>
          <p:nvPr/>
        </p:nvSpPr>
        <p:spPr>
          <a:xfrm>
            <a:off x="264795" y="4964430"/>
            <a:ext cx="11682730" cy="1743075"/>
          </a:xfrm>
          <a:prstGeom prst="rect">
            <a:avLst/>
          </a:prstGeom>
        </p:spPr>
        <p:txBody>
          <a:bodyPr vert="horz" lIns="91440" tIns="45720" rIns="91440" bIns="45720" rtlCol="0"/>
          <a:lstStyle>
            <a:lvl1pPr marL="285750" indent="-28575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600" kern="1200" dirty="0">
                <a:solidFill>
                  <a:schemeClr val="tx1"/>
                </a:solidFill>
                <a:latin typeface="微软雅黑" panose="020B0503020204020204" pitchFamily="34" charset="-122"/>
                <a:ea typeface="微软雅黑" panose="020B0503020204020204" pitchFamily="34" charset="-122"/>
                <a:cs typeface="+mn-cs"/>
              </a:defRPr>
            </a:lvl1pPr>
            <a:lvl2pPr marL="171450" indent="-171450" algn="l" defTabSz="914400" rtl="0" eaLnBrk="1" latinLnBrk="0" hangingPunct="1">
              <a:lnSpc>
                <a:spcPct val="150000"/>
              </a:lnSpc>
              <a:spcBef>
                <a:spcPts val="1000"/>
              </a:spcBef>
              <a:spcAft>
                <a:spcPts val="1200"/>
              </a:spcAft>
              <a:buClr>
                <a:srgbClr val="006BC4"/>
              </a:buClr>
              <a:buSzPct val="66000"/>
              <a:buFont typeface="Wingdings" panose="05000000000000000000" pitchFamily="2" charset="2"/>
              <a:buChar char="n"/>
              <a:defRPr lang="en-US" sz="1200" kern="1200" dirty="0">
                <a:solidFill>
                  <a:schemeClr val="tx1"/>
                </a:solidFill>
                <a:latin typeface="微软雅黑" panose="020B0503020204020204" pitchFamily="34" charset="-122"/>
                <a:ea typeface="微软雅黑" panose="020B0503020204020204" pitchFamily="34" charset="-122"/>
                <a:cs typeface="+mn-cs"/>
              </a:defRPr>
            </a:lvl2pPr>
            <a:lvl3pPr marL="628650" indent="-17145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200" kern="1200" dirty="0">
                <a:solidFill>
                  <a:schemeClr val="tx1"/>
                </a:solidFill>
                <a:latin typeface="微软雅黑" panose="020B0503020204020204" pitchFamily="34" charset="-122"/>
                <a:ea typeface="微软雅黑" panose="020B0503020204020204" pitchFamily="34" charset="-122"/>
                <a:cs typeface="+mn-cs"/>
              </a:defRPr>
            </a:lvl3pPr>
            <a:lvl4pPr marL="1085850" indent="-17145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200" kern="1200" dirty="0" smtClean="0">
                <a:solidFill>
                  <a:schemeClr val="tx1"/>
                </a:solidFill>
                <a:latin typeface="微软雅黑" panose="020B0503020204020204" pitchFamily="34" charset="-122"/>
                <a:ea typeface="微软雅黑" panose="020B0503020204020204" pitchFamily="34" charset="-122"/>
                <a:cs typeface="+mn-cs"/>
              </a:defRPr>
            </a:lvl4pPr>
            <a:lvl5pPr marL="1543050" indent="-17145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200" kern="1200" dirty="0" smtClean="0">
                <a:solidFill>
                  <a:schemeClr val="tx1"/>
                </a:solidFill>
                <a:latin typeface="+mn-lt"/>
                <a:ea typeface="+mn-ea"/>
                <a:cs typeface="+mn-cs"/>
              </a:defRPr>
            </a:lvl5pPr>
            <a:lvl6pPr marL="2057400" indent="-22860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pPr marL="0" indent="0" algn="just">
              <a:lnSpc>
                <a:spcPct val="120000"/>
              </a:lnSpc>
              <a:spcBef>
                <a:spcPts val="600"/>
              </a:spcBef>
              <a:spcAft>
                <a:spcPts val="600"/>
              </a:spcAft>
              <a:buNone/>
            </a:pPr>
            <a:r>
              <a:rPr lang="zh-CN" altLang="en-US" dirty="0">
                <a:solidFill>
                  <a:schemeClr val="tx1"/>
                </a:solidFill>
              </a:rPr>
              <a:t>各贷款银行共担风险，美元和比索高级债贷款银行按贷款份额优先平等享有贷款偿还和各项权益的保障。各贷款银行在哥伦比亚境内和境外各选择一家银行作为担保代理人，代表贷款银行处理担保事务、行使担保权，对质押帐户实施监管。</a:t>
            </a:r>
          </a:p>
          <a:p>
            <a:pPr marL="0" algn="just">
              <a:lnSpc>
                <a:spcPct val="120000"/>
              </a:lnSpc>
              <a:spcBef>
                <a:spcPts val="600"/>
              </a:spcBef>
              <a:spcAft>
                <a:spcPts val="600"/>
              </a:spcAft>
              <a:buNone/>
            </a:pPr>
            <a:r>
              <a:rPr lang="zh-CN" altLang="en-US">
                <a:sym typeface="+mn-ea"/>
              </a:rPr>
              <a:t>项目风险控制条件包括但不限于：（1）项目和交易信托质押；（2）特许经营提前终止收入权益（Early Termination）质押；（3）特许经营协议项下权利及信托协议项下权利质押；（4）股东所持有的特许经营公司的股权质押；（5）股东贷款权利质押（6）特许经营公司机构抵押；（7）保险及再保险权益的转让等。</a:t>
            </a:r>
            <a:endParaRPr lang="zh-CN" altLang="en-US" dirty="0">
              <a:solidFill>
                <a:schemeClr val="tx1"/>
              </a:solidFill>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a:sym typeface="+mn-ea"/>
              </a:rPr>
              <a:t>哥伦比亚</a:t>
            </a:r>
            <a:r>
              <a:rPr lang="en-US" altLang="zh-CN" dirty="0">
                <a:sym typeface="+mn-ea"/>
              </a:rPr>
              <a:t>MAR 2</a:t>
            </a:r>
            <a:r>
              <a:rPr lang="zh-CN" altLang="en-US" dirty="0">
                <a:sym typeface="+mn-ea"/>
              </a:rPr>
              <a:t>公路项目</a:t>
            </a:r>
            <a:endParaRPr lang="zh-CN" altLang="en-US" dirty="0"/>
          </a:p>
        </p:txBody>
      </p:sp>
      <p:sp>
        <p:nvSpPr>
          <p:cNvPr id="2" name="灯片编号占位符 1"/>
          <p:cNvSpPr>
            <a:spLocks noGrp="1"/>
          </p:cNvSpPr>
          <p:nvPr>
            <p:ph type="sldNum" sz="quarter" idx="4"/>
          </p:nvPr>
        </p:nvSpPr>
        <p:spPr/>
        <p:txBody>
          <a:bodyPr/>
          <a:lstStyle/>
          <a:p>
            <a:fld id="{9860EDB8-5305-433F-BE41-D7A86D811DB3}" type="slidenum">
              <a:rPr lang="en-US" altLang="zh-CN" noProof="0" smtClean="0"/>
              <a:t>18</a:t>
            </a:fld>
            <a:endParaRPr lang="zh-CN" altLang="en-US" noProof="0" dirty="0"/>
          </a:p>
        </p:txBody>
      </p:sp>
      <p:sp>
        <p:nvSpPr>
          <p:cNvPr id="8" name="内容占位符 7"/>
          <p:cNvSpPr>
            <a:spLocks noGrp="1"/>
          </p:cNvSpPr>
          <p:nvPr>
            <p:ph sz="quarter" idx="10"/>
          </p:nvPr>
        </p:nvSpPr>
        <p:spPr>
          <a:xfrm>
            <a:off x="254634" y="1085215"/>
            <a:ext cx="11682889" cy="1587040"/>
          </a:xfrm>
        </p:spPr>
        <p:txBody>
          <a:bodyPr>
            <a:normAutofit/>
          </a:bodyPr>
          <a:lstStyle/>
          <a:p>
            <a:pPr marL="0" indent="0" algn="just">
              <a:lnSpc>
                <a:spcPct val="120000"/>
              </a:lnSpc>
              <a:spcBef>
                <a:spcPts val="600"/>
              </a:spcBef>
              <a:spcAft>
                <a:spcPts val="600"/>
              </a:spcAft>
              <a:buNone/>
            </a:pPr>
            <a:r>
              <a:rPr lang="zh-CN" altLang="en-US" b="1" dirty="0">
                <a:solidFill>
                  <a:schemeClr val="accent1"/>
                </a:solidFill>
              </a:rPr>
              <a:t>融资相关方架构</a:t>
            </a:r>
            <a:endParaRPr lang="en-US" altLang="zh-CN" b="1" dirty="0">
              <a:solidFill>
                <a:schemeClr val="accent1"/>
              </a:solidFill>
            </a:endParaRPr>
          </a:p>
        </p:txBody>
      </p:sp>
      <p:grpSp>
        <p:nvGrpSpPr>
          <p:cNvPr id="3" name="组合 2"/>
          <p:cNvGrpSpPr/>
          <p:nvPr/>
        </p:nvGrpSpPr>
        <p:grpSpPr>
          <a:xfrm>
            <a:off x="536028" y="1612921"/>
            <a:ext cx="11306285" cy="4753940"/>
            <a:chOff x="393700" y="827618"/>
            <a:chExt cx="11385551" cy="5452533"/>
          </a:xfrm>
        </p:grpSpPr>
        <p:sp>
          <p:nvSpPr>
            <p:cNvPr id="40" name="Rectangle 119"/>
            <p:cNvSpPr/>
            <p:nvPr/>
          </p:nvSpPr>
          <p:spPr>
            <a:xfrm>
              <a:off x="4174068" y="5389034"/>
              <a:ext cx="5211233" cy="891117"/>
            </a:xfrm>
            <a:prstGeom prst="rect">
              <a:avLst/>
            </a:prstGeom>
            <a:solidFill>
              <a:srgbClr val="A5A5A5">
                <a:lumMod val="40000"/>
                <a:lumOff val="60000"/>
              </a:srgbClr>
            </a:solidFill>
            <a:ln w="12700" cap="flat" cmpd="sng" algn="ctr">
              <a:noFill/>
              <a:prstDash val="sysDash"/>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a:ln>
                  <a:noFill/>
                </a:ln>
                <a:solidFill>
                  <a:prstClr val="white"/>
                </a:solidFill>
                <a:effectLst/>
                <a:uLnTx/>
                <a:uFillTx/>
                <a:latin typeface="+mn-ea"/>
                <a:cs typeface="+mn-cs"/>
              </a:endParaRPr>
            </a:p>
          </p:txBody>
        </p:sp>
        <p:sp>
          <p:nvSpPr>
            <p:cNvPr id="41" name="Rectangle 125"/>
            <p:cNvSpPr/>
            <p:nvPr/>
          </p:nvSpPr>
          <p:spPr>
            <a:xfrm>
              <a:off x="6589185" y="3539067"/>
              <a:ext cx="2798233" cy="1551517"/>
            </a:xfrm>
            <a:prstGeom prst="rect">
              <a:avLst/>
            </a:prstGeom>
            <a:solidFill>
              <a:srgbClr val="A5A5A5">
                <a:lumMod val="40000"/>
                <a:lumOff val="60000"/>
              </a:srgbClr>
            </a:solidFill>
            <a:ln w="12700" cap="flat" cmpd="sng" algn="ctr">
              <a:noFill/>
              <a:prstDash val="sysDash"/>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a:ln>
                  <a:noFill/>
                </a:ln>
                <a:solidFill>
                  <a:prstClr val="white"/>
                </a:solidFill>
                <a:effectLst/>
                <a:uLnTx/>
                <a:uFillTx/>
                <a:latin typeface="+mn-ea"/>
                <a:cs typeface="+mn-cs"/>
              </a:endParaRPr>
            </a:p>
          </p:txBody>
        </p:sp>
        <p:sp>
          <p:nvSpPr>
            <p:cNvPr id="42" name="Rectangle 113"/>
            <p:cNvSpPr/>
            <p:nvPr/>
          </p:nvSpPr>
          <p:spPr>
            <a:xfrm>
              <a:off x="4161367" y="2453218"/>
              <a:ext cx="5213351" cy="893233"/>
            </a:xfrm>
            <a:prstGeom prst="rect">
              <a:avLst/>
            </a:prstGeom>
            <a:solidFill>
              <a:srgbClr val="A5A5A5">
                <a:lumMod val="40000"/>
                <a:lumOff val="60000"/>
              </a:srgbClr>
            </a:solidFill>
            <a:ln w="12700" cap="flat" cmpd="sng" algn="ctr">
              <a:noFill/>
              <a:prstDash val="sysDash"/>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a:ln>
                  <a:noFill/>
                </a:ln>
                <a:solidFill>
                  <a:prstClr val="white"/>
                </a:solidFill>
                <a:effectLst/>
                <a:uLnTx/>
                <a:uFillTx/>
                <a:latin typeface="+mn-ea"/>
                <a:cs typeface="+mn-cs"/>
              </a:endParaRPr>
            </a:p>
          </p:txBody>
        </p:sp>
        <p:sp>
          <p:nvSpPr>
            <p:cNvPr id="43" name="Rounded Rectangle 1"/>
            <p:cNvSpPr/>
            <p:nvPr/>
          </p:nvSpPr>
          <p:spPr>
            <a:xfrm>
              <a:off x="2341033" y="1441451"/>
              <a:ext cx="1559984" cy="550333"/>
            </a:xfrm>
            <a:prstGeom prst="roundRect">
              <a:avLst/>
            </a:prstGeom>
            <a:solidFill>
              <a:srgbClr val="5B9BD5"/>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400" b="0" i="0" u="none" strike="noStrike" kern="0" cap="none" spc="0" normalizeH="0" baseline="0" noProof="0">
                  <a:ln>
                    <a:noFill/>
                  </a:ln>
                  <a:solidFill>
                    <a:prstClr val="white"/>
                  </a:solidFill>
                  <a:effectLst/>
                  <a:uLnTx/>
                  <a:uFillTx/>
                  <a:latin typeface="+mn-ea"/>
                  <a:cs typeface="+mn-cs"/>
                </a:rPr>
                <a:t>CDB</a:t>
              </a:r>
            </a:p>
          </p:txBody>
        </p:sp>
        <p:sp>
          <p:nvSpPr>
            <p:cNvPr id="44" name="Rounded Rectangle 5"/>
            <p:cNvSpPr/>
            <p:nvPr/>
          </p:nvSpPr>
          <p:spPr>
            <a:xfrm>
              <a:off x="393700" y="1452034"/>
              <a:ext cx="1559984" cy="550333"/>
            </a:xfrm>
            <a:prstGeom prst="roundRect">
              <a:avLst/>
            </a:prstGeom>
            <a:solidFill>
              <a:srgbClr val="5B9BD5"/>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400" b="0" i="0" u="none" strike="noStrike" kern="0" cap="none" spc="0" normalizeH="0" baseline="0" noProof="0">
                  <a:ln>
                    <a:noFill/>
                  </a:ln>
                  <a:solidFill>
                    <a:prstClr val="white"/>
                  </a:solidFill>
                  <a:effectLst/>
                  <a:uLnTx/>
                  <a:uFillTx/>
                  <a:latin typeface="+mn-ea"/>
                  <a:cs typeface="+mn-cs"/>
                </a:rPr>
                <a:t>SMBC</a:t>
              </a:r>
              <a:endParaRPr kumimoji="0" lang="en-US" sz="1400" b="0" i="0" u="none" strike="noStrike" kern="0" cap="none" spc="0" normalizeH="0" baseline="0" noProof="0" dirty="0">
                <a:ln>
                  <a:noFill/>
                </a:ln>
                <a:solidFill>
                  <a:prstClr val="white"/>
                </a:solidFill>
                <a:effectLst/>
                <a:uLnTx/>
                <a:uFillTx/>
                <a:latin typeface="+mn-ea"/>
                <a:cs typeface="+mn-cs"/>
              </a:endParaRPr>
            </a:p>
          </p:txBody>
        </p:sp>
        <p:sp>
          <p:nvSpPr>
            <p:cNvPr id="45" name="Rounded Rectangle 6"/>
            <p:cNvSpPr/>
            <p:nvPr/>
          </p:nvSpPr>
          <p:spPr>
            <a:xfrm>
              <a:off x="6904567" y="1441451"/>
              <a:ext cx="2103967" cy="550333"/>
            </a:xfrm>
            <a:prstGeom prst="roundRect">
              <a:avLst/>
            </a:prstGeom>
            <a:solidFill>
              <a:srgbClr val="5B9BD5"/>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400" b="0" i="0" u="none" strike="noStrike" kern="0" cap="none" spc="0" normalizeH="0" baseline="0" noProof="0">
                  <a:ln>
                    <a:noFill/>
                  </a:ln>
                  <a:solidFill>
                    <a:prstClr val="white"/>
                  </a:solidFill>
                  <a:effectLst/>
                  <a:uLnTx/>
                  <a:uFillTx/>
                  <a:latin typeface="+mn-ea"/>
                  <a:cs typeface="+mn-cs"/>
                </a:rPr>
                <a:t>FDN</a:t>
              </a:r>
              <a:endParaRPr kumimoji="0" lang="en-US" sz="1400" b="0" i="0" u="none" strike="noStrike" kern="0" cap="none" spc="0" normalizeH="0" baseline="0" noProof="0" dirty="0">
                <a:ln>
                  <a:noFill/>
                </a:ln>
                <a:solidFill>
                  <a:prstClr val="white"/>
                </a:solidFill>
                <a:effectLst/>
                <a:uLnTx/>
                <a:uFillTx/>
                <a:latin typeface="+mn-ea"/>
                <a:cs typeface="+mn-cs"/>
              </a:endParaRPr>
            </a:p>
          </p:txBody>
        </p:sp>
        <p:sp>
          <p:nvSpPr>
            <p:cNvPr id="46" name="Rounded Rectangle 9"/>
            <p:cNvSpPr/>
            <p:nvPr/>
          </p:nvSpPr>
          <p:spPr>
            <a:xfrm>
              <a:off x="4540251" y="2620434"/>
              <a:ext cx="1828800" cy="571500"/>
            </a:xfrm>
            <a:prstGeom prst="roundRect">
              <a:avLst/>
            </a:prstGeom>
            <a:solidFill>
              <a:srgbClr val="5B9BD5"/>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a:ln>
                    <a:noFill/>
                  </a:ln>
                  <a:solidFill>
                    <a:prstClr val="white"/>
                  </a:solidFill>
                  <a:effectLst/>
                  <a:uLnTx/>
                  <a:uFillTx/>
                  <a:latin typeface="+mn-ea"/>
                  <a:cs typeface="+mn-cs"/>
                </a:rPr>
                <a:t>GLAS</a:t>
              </a:r>
              <a:endParaRPr kumimoji="0" lang="en-US" sz="1400" b="0" i="0" u="none" strike="noStrike" kern="0" cap="none" spc="0" normalizeH="0" baseline="0" noProof="0" dirty="0">
                <a:ln>
                  <a:noFill/>
                </a:ln>
                <a:solidFill>
                  <a:prstClr val="white"/>
                </a:solidFill>
                <a:effectLst/>
                <a:uLnTx/>
                <a:uFillTx/>
                <a:latin typeface="+mn-ea"/>
                <a:cs typeface="+mn-cs"/>
              </a:endParaRPr>
            </a:p>
          </p:txBody>
        </p:sp>
        <p:sp>
          <p:nvSpPr>
            <p:cNvPr id="47" name="Rounded Rectangle 10"/>
            <p:cNvSpPr/>
            <p:nvPr/>
          </p:nvSpPr>
          <p:spPr>
            <a:xfrm>
              <a:off x="6900334" y="2614085"/>
              <a:ext cx="2103967" cy="571500"/>
            </a:xfrm>
            <a:prstGeom prst="roundRect">
              <a:avLst/>
            </a:prstGeom>
            <a:solidFill>
              <a:srgbClr val="5B9BD5"/>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400" b="0" i="0" u="none" strike="noStrike" kern="0" cap="none" spc="0" normalizeH="0" baseline="0" noProof="0">
                  <a:ln>
                    <a:noFill/>
                  </a:ln>
                  <a:solidFill>
                    <a:prstClr val="white"/>
                  </a:solidFill>
                  <a:effectLst/>
                  <a:uLnTx/>
                  <a:uFillTx/>
                  <a:latin typeface="+mn-ea"/>
                  <a:cs typeface="+mn-cs"/>
                </a:rPr>
                <a:t>Credicorp</a:t>
              </a:r>
              <a:endParaRPr kumimoji="0" lang="en-US" sz="1400" b="0" i="0" u="none" strike="noStrike" kern="0" cap="none" spc="0" normalizeH="0" baseline="0" noProof="0" dirty="0">
                <a:ln>
                  <a:noFill/>
                </a:ln>
                <a:solidFill>
                  <a:prstClr val="white"/>
                </a:solidFill>
                <a:effectLst/>
                <a:uLnTx/>
                <a:uFillTx/>
                <a:latin typeface="+mn-ea"/>
                <a:cs typeface="+mn-cs"/>
              </a:endParaRPr>
            </a:p>
          </p:txBody>
        </p:sp>
        <p:sp>
          <p:nvSpPr>
            <p:cNvPr id="48" name="Rounded Rectangle 11"/>
            <p:cNvSpPr/>
            <p:nvPr/>
          </p:nvSpPr>
          <p:spPr>
            <a:xfrm>
              <a:off x="6953251" y="3640667"/>
              <a:ext cx="2070100" cy="605367"/>
            </a:xfrm>
            <a:prstGeom prst="roundRect">
              <a:avLst/>
            </a:prstGeom>
            <a:solidFill>
              <a:srgbClr val="5B9BD5"/>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400" b="0" i="0" u="none" strike="noStrike" kern="0" cap="none" spc="0" normalizeH="0" baseline="0" noProof="0" dirty="0" err="1">
                  <a:ln>
                    <a:noFill/>
                  </a:ln>
                  <a:solidFill>
                    <a:prstClr val="white"/>
                  </a:solidFill>
                  <a:effectLst/>
                  <a:uLnTx/>
                  <a:uFillTx/>
                  <a:latin typeface="+mn-ea"/>
                  <a:cs typeface="+mn-cs"/>
                </a:rPr>
                <a:t>Fiduoccidente</a:t>
              </a:r>
              <a:r>
                <a:rPr kumimoji="0" lang="en-US" sz="1400" b="0" i="0" u="none" strike="noStrike" kern="0" cap="none" spc="0" normalizeH="0" baseline="0" noProof="0" dirty="0">
                  <a:ln>
                    <a:noFill/>
                  </a:ln>
                  <a:solidFill>
                    <a:prstClr val="white"/>
                  </a:solidFill>
                  <a:effectLst/>
                  <a:uLnTx/>
                  <a:uFillTx/>
                  <a:latin typeface="+mn-ea"/>
                  <a:cs typeface="+mn-cs"/>
                </a:rPr>
                <a:t> Trust</a:t>
              </a:r>
            </a:p>
          </p:txBody>
        </p:sp>
        <p:sp>
          <p:nvSpPr>
            <p:cNvPr id="49" name="TextBox 13"/>
            <p:cNvSpPr txBox="1">
              <a:spLocks noChangeArrowheads="1"/>
            </p:cNvSpPr>
            <p:nvPr/>
          </p:nvSpPr>
          <p:spPr bwMode="auto">
            <a:xfrm>
              <a:off x="2815262" y="827618"/>
              <a:ext cx="547551" cy="353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kumimoji="1"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kumimoji="0" lang="zh-CN" altLang="en-US" sz="1400" dirty="0">
                  <a:solidFill>
                    <a:prstClr val="black"/>
                  </a:solidFill>
                  <a:latin typeface="+mn-ea"/>
                  <a:ea typeface="+mn-ea"/>
                </a:rPr>
                <a:t>中国</a:t>
              </a:r>
              <a:endParaRPr kumimoji="0" lang="en-US" altLang="en-US" sz="1400" dirty="0">
                <a:solidFill>
                  <a:prstClr val="black"/>
                </a:solidFill>
                <a:latin typeface="+mn-ea"/>
                <a:ea typeface="+mn-ea"/>
              </a:endParaRPr>
            </a:p>
          </p:txBody>
        </p:sp>
        <p:sp>
          <p:nvSpPr>
            <p:cNvPr id="50" name="TextBox 18"/>
            <p:cNvSpPr txBox="1">
              <a:spLocks noChangeArrowheads="1"/>
            </p:cNvSpPr>
            <p:nvPr/>
          </p:nvSpPr>
          <p:spPr bwMode="auto">
            <a:xfrm>
              <a:off x="7457816" y="838200"/>
              <a:ext cx="909140" cy="353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kumimoji="1"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kumimoji="0" lang="zh-CN" altLang="en-US" sz="1400" dirty="0">
                  <a:solidFill>
                    <a:prstClr val="black"/>
                  </a:solidFill>
                  <a:latin typeface="+mn-ea"/>
                  <a:ea typeface="+mn-ea"/>
                </a:rPr>
                <a:t>哥伦比亚</a:t>
              </a:r>
              <a:endParaRPr kumimoji="0" lang="en-US" altLang="en-US" sz="1400" dirty="0">
                <a:solidFill>
                  <a:prstClr val="black"/>
                </a:solidFill>
                <a:latin typeface="+mn-ea"/>
                <a:ea typeface="+mn-ea"/>
              </a:endParaRPr>
            </a:p>
          </p:txBody>
        </p:sp>
        <p:sp>
          <p:nvSpPr>
            <p:cNvPr id="51" name="TextBox 21"/>
            <p:cNvSpPr txBox="1">
              <a:spLocks noChangeArrowheads="1"/>
            </p:cNvSpPr>
            <p:nvPr/>
          </p:nvSpPr>
          <p:spPr bwMode="auto">
            <a:xfrm>
              <a:off x="9901767" y="2493433"/>
              <a:ext cx="1877484" cy="847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kumimoji="1"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9pPr>
            </a:lstStyle>
            <a:p>
              <a:pPr>
                <a:spcBef>
                  <a:spcPct val="0"/>
                </a:spcBef>
                <a:buFont typeface="Arial" panose="020B0604020202020204" pitchFamily="34" charset="0"/>
                <a:buNone/>
              </a:pPr>
              <a:r>
                <a:rPr kumimoji="0" lang="zh-CN" altLang="en-US" sz="1400" dirty="0">
                  <a:solidFill>
                    <a:prstClr val="black"/>
                  </a:solidFill>
                  <a:latin typeface="+mn-ea"/>
                  <a:ea typeface="+mn-ea"/>
                </a:rPr>
                <a:t>银行间协议管理行</a:t>
              </a:r>
              <a:endParaRPr kumimoji="0" lang="en-US" altLang="en-US" sz="1400" dirty="0">
                <a:solidFill>
                  <a:prstClr val="black"/>
                </a:solidFill>
                <a:latin typeface="+mn-ea"/>
                <a:ea typeface="+mn-ea"/>
              </a:endParaRPr>
            </a:p>
            <a:p>
              <a:pPr>
                <a:spcBef>
                  <a:spcPct val="0"/>
                </a:spcBef>
                <a:buFontTx/>
                <a:buNone/>
              </a:pPr>
              <a:r>
                <a:rPr kumimoji="0" lang="zh-CN" altLang="en-US" sz="1400" dirty="0">
                  <a:solidFill>
                    <a:prstClr val="black"/>
                  </a:solidFill>
                  <a:latin typeface="+mn-ea"/>
                  <a:ea typeface="+mn-ea"/>
                </a:rPr>
                <a:t>融资合同管理行</a:t>
              </a:r>
              <a:endParaRPr kumimoji="0" lang="en-US" altLang="zh-CN" sz="1400" dirty="0">
                <a:solidFill>
                  <a:prstClr val="black"/>
                </a:solidFill>
                <a:latin typeface="+mn-ea"/>
                <a:ea typeface="+mn-ea"/>
              </a:endParaRPr>
            </a:p>
            <a:p>
              <a:pPr>
                <a:spcBef>
                  <a:spcPct val="0"/>
                </a:spcBef>
                <a:buFontTx/>
                <a:buNone/>
              </a:pPr>
              <a:r>
                <a:rPr kumimoji="0" lang="zh-CN" altLang="en-US" sz="1400" dirty="0">
                  <a:solidFill>
                    <a:prstClr val="black"/>
                  </a:solidFill>
                  <a:latin typeface="+mn-ea"/>
                  <a:ea typeface="+mn-ea"/>
                </a:rPr>
                <a:t>项目抵押品管理行</a:t>
              </a:r>
              <a:endParaRPr kumimoji="0" lang="en-US" altLang="zh-CN" sz="1400" dirty="0">
                <a:solidFill>
                  <a:prstClr val="black"/>
                </a:solidFill>
                <a:latin typeface="+mn-ea"/>
                <a:ea typeface="+mn-ea"/>
              </a:endParaRPr>
            </a:p>
          </p:txBody>
        </p:sp>
        <p:sp>
          <p:nvSpPr>
            <p:cNvPr id="52" name="TextBox 22"/>
            <p:cNvSpPr txBox="1">
              <a:spLocks noChangeArrowheads="1"/>
            </p:cNvSpPr>
            <p:nvPr/>
          </p:nvSpPr>
          <p:spPr bwMode="auto">
            <a:xfrm>
              <a:off x="9937751" y="3761318"/>
              <a:ext cx="1495111" cy="353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kumimoji="1"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kumimoji="0" lang="zh-CN" altLang="en-US" sz="1400" dirty="0">
                  <a:solidFill>
                    <a:prstClr val="black"/>
                  </a:solidFill>
                  <a:latin typeface="+mn-ea"/>
                  <a:ea typeface="+mn-ea"/>
                </a:rPr>
                <a:t>项目信托</a:t>
              </a:r>
              <a:r>
                <a:rPr kumimoji="0" lang="es-ES" altLang="zh-CN" sz="1400" dirty="0">
                  <a:solidFill>
                    <a:prstClr val="black"/>
                  </a:solidFill>
                  <a:latin typeface="+mn-ea"/>
                  <a:ea typeface="+mn-ea"/>
                </a:rPr>
                <a:t>:</a:t>
              </a:r>
              <a:r>
                <a:rPr kumimoji="0" lang="zh-CN" altLang="en-US" sz="1400" dirty="0">
                  <a:solidFill>
                    <a:prstClr val="black"/>
                  </a:solidFill>
                  <a:latin typeface="+mn-ea"/>
                  <a:ea typeface="+mn-ea"/>
                </a:rPr>
                <a:t>借款人</a:t>
              </a:r>
              <a:endParaRPr kumimoji="0" lang="en-US" altLang="en-US" sz="1400" dirty="0">
                <a:solidFill>
                  <a:prstClr val="black"/>
                </a:solidFill>
                <a:latin typeface="+mn-ea"/>
                <a:ea typeface="+mn-ea"/>
              </a:endParaRPr>
            </a:p>
          </p:txBody>
        </p:sp>
        <p:cxnSp>
          <p:nvCxnSpPr>
            <p:cNvPr id="53" name="Straight Arrow Connector 25"/>
            <p:cNvCxnSpPr>
              <a:stCxn id="46" idx="3"/>
              <a:endCxn id="47" idx="1"/>
            </p:cNvCxnSpPr>
            <p:nvPr/>
          </p:nvCxnSpPr>
          <p:spPr>
            <a:xfrm flipV="1">
              <a:off x="6369051" y="2899834"/>
              <a:ext cx="531283" cy="6351"/>
            </a:xfrm>
            <a:prstGeom prst="straightConnector1">
              <a:avLst/>
            </a:prstGeom>
            <a:noFill/>
            <a:ln w="6350" cap="flat" cmpd="sng" algn="ctr">
              <a:solidFill>
                <a:srgbClr val="5B9BD5"/>
              </a:solidFill>
              <a:prstDash val="solid"/>
              <a:miter lim="800000"/>
              <a:headEnd type="triangle"/>
              <a:tailEnd type="triangle"/>
            </a:ln>
            <a:effectLst/>
          </p:spPr>
        </p:cxnSp>
        <p:cxnSp>
          <p:nvCxnSpPr>
            <p:cNvPr id="54" name="Elbow Connector 28"/>
            <p:cNvCxnSpPr>
              <a:stCxn id="44" idx="2"/>
              <a:endCxn id="45" idx="2"/>
            </p:cNvCxnSpPr>
            <p:nvPr/>
          </p:nvCxnSpPr>
          <p:spPr>
            <a:xfrm rot="5400000" flipH="1" flipV="1">
              <a:off x="4559301" y="-1394883"/>
              <a:ext cx="10583" cy="6783917"/>
            </a:xfrm>
            <a:prstGeom prst="bentConnector3">
              <a:avLst>
                <a:gd name="adj1" fmla="val -3006312"/>
              </a:avLst>
            </a:prstGeom>
            <a:noFill/>
            <a:ln w="6350" cap="flat" cmpd="sng" algn="ctr">
              <a:solidFill>
                <a:srgbClr val="5B9BD5"/>
              </a:solidFill>
              <a:prstDash val="solid"/>
              <a:miter lim="800000"/>
              <a:headEnd type="triangle"/>
              <a:tailEnd type="triangle"/>
            </a:ln>
            <a:effectLst/>
          </p:spPr>
        </p:cxnSp>
        <p:sp>
          <p:nvSpPr>
            <p:cNvPr id="55" name="TextBox 18"/>
            <p:cNvSpPr txBox="1">
              <a:spLocks noChangeArrowheads="1"/>
            </p:cNvSpPr>
            <p:nvPr/>
          </p:nvSpPr>
          <p:spPr bwMode="auto">
            <a:xfrm>
              <a:off x="5081706" y="827618"/>
              <a:ext cx="547551" cy="353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kumimoji="1"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kumimoji="0" lang="zh-CN" altLang="en-US" sz="1400" dirty="0">
                  <a:solidFill>
                    <a:prstClr val="black"/>
                  </a:solidFill>
                  <a:latin typeface="+mn-ea"/>
                  <a:ea typeface="+mn-ea"/>
                </a:rPr>
                <a:t>英国</a:t>
              </a:r>
              <a:endParaRPr kumimoji="0" lang="en-US" altLang="zh-CN" sz="1400" dirty="0">
                <a:solidFill>
                  <a:prstClr val="black"/>
                </a:solidFill>
                <a:latin typeface="+mn-ea"/>
                <a:ea typeface="+mn-ea"/>
              </a:endParaRPr>
            </a:p>
          </p:txBody>
        </p:sp>
        <p:cxnSp>
          <p:nvCxnSpPr>
            <p:cNvPr id="56" name="Elbow Connector 49"/>
            <p:cNvCxnSpPr>
              <a:stCxn id="43" idx="2"/>
              <a:endCxn id="46" idx="1"/>
            </p:cNvCxnSpPr>
            <p:nvPr/>
          </p:nvCxnSpPr>
          <p:spPr>
            <a:xfrm rot="16200000" flipH="1">
              <a:off x="3373968" y="1739901"/>
              <a:ext cx="914400" cy="1418167"/>
            </a:xfrm>
            <a:prstGeom prst="bentConnector2">
              <a:avLst/>
            </a:prstGeom>
            <a:noFill/>
            <a:ln w="6350" cap="flat" cmpd="sng" algn="ctr">
              <a:solidFill>
                <a:srgbClr val="5B9BD5"/>
              </a:solidFill>
              <a:prstDash val="solid"/>
              <a:miter lim="800000"/>
              <a:headEnd type="triangle"/>
              <a:tailEnd type="triangle"/>
            </a:ln>
            <a:effectLst/>
          </p:spPr>
        </p:cxnSp>
        <p:sp>
          <p:nvSpPr>
            <p:cNvPr id="57" name="TextBox 13"/>
            <p:cNvSpPr txBox="1">
              <a:spLocks noChangeArrowheads="1"/>
            </p:cNvSpPr>
            <p:nvPr/>
          </p:nvSpPr>
          <p:spPr bwMode="auto">
            <a:xfrm>
              <a:off x="915246" y="838200"/>
              <a:ext cx="547551" cy="353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kumimoji="1"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kumimoji="0" lang="zh-CN" altLang="en-US" sz="1400" dirty="0">
                  <a:solidFill>
                    <a:prstClr val="black"/>
                  </a:solidFill>
                  <a:latin typeface="+mn-ea"/>
                  <a:ea typeface="+mn-ea"/>
                </a:rPr>
                <a:t>美国</a:t>
              </a:r>
              <a:endParaRPr kumimoji="0" lang="en-US" altLang="en-US" sz="1400" dirty="0">
                <a:solidFill>
                  <a:prstClr val="black"/>
                </a:solidFill>
                <a:latin typeface="+mn-ea"/>
                <a:ea typeface="+mn-ea"/>
              </a:endParaRPr>
            </a:p>
          </p:txBody>
        </p:sp>
        <p:sp>
          <p:nvSpPr>
            <p:cNvPr id="58" name="TextBox 57"/>
            <p:cNvSpPr txBox="1">
              <a:spLocks noChangeArrowheads="1"/>
            </p:cNvSpPr>
            <p:nvPr/>
          </p:nvSpPr>
          <p:spPr bwMode="auto">
            <a:xfrm>
              <a:off x="10056285" y="1511300"/>
              <a:ext cx="728346" cy="353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400" dirty="0">
                  <a:solidFill>
                    <a:prstClr val="black"/>
                  </a:solidFill>
                  <a:latin typeface="+mn-ea"/>
                  <a:ea typeface="+mn-ea"/>
                </a:rPr>
                <a:t>贷款行</a:t>
              </a:r>
              <a:endParaRPr lang="en-US" altLang="zh-CN" sz="1400" dirty="0">
                <a:solidFill>
                  <a:prstClr val="black"/>
                </a:solidFill>
                <a:latin typeface="+mn-ea"/>
                <a:ea typeface="+mn-ea"/>
              </a:endParaRPr>
            </a:p>
          </p:txBody>
        </p:sp>
        <p:cxnSp>
          <p:nvCxnSpPr>
            <p:cNvPr id="59" name="Straight Arrow Connector 7199"/>
            <p:cNvCxnSpPr>
              <a:endCxn id="58" idx="1"/>
            </p:cNvCxnSpPr>
            <p:nvPr/>
          </p:nvCxnSpPr>
          <p:spPr>
            <a:xfrm flipV="1">
              <a:off x="9374717" y="1687803"/>
              <a:ext cx="681568" cy="6590"/>
            </a:xfrm>
            <a:prstGeom prst="straightConnector1">
              <a:avLst/>
            </a:prstGeom>
            <a:noFill/>
            <a:ln w="6350" cap="flat" cmpd="sng" algn="ctr">
              <a:solidFill>
                <a:srgbClr val="5B9BD5"/>
              </a:solidFill>
              <a:prstDash val="solid"/>
              <a:miter lim="800000"/>
              <a:tailEnd type="triangle"/>
            </a:ln>
            <a:effectLst/>
          </p:spPr>
        </p:cxnSp>
        <p:cxnSp>
          <p:nvCxnSpPr>
            <p:cNvPr id="60" name="Straight Arrow Connector 114"/>
            <p:cNvCxnSpPr>
              <a:stCxn id="42" idx="3"/>
            </p:cNvCxnSpPr>
            <p:nvPr/>
          </p:nvCxnSpPr>
          <p:spPr>
            <a:xfrm flipV="1">
              <a:off x="9374718" y="2897718"/>
              <a:ext cx="527049" cy="2116"/>
            </a:xfrm>
            <a:prstGeom prst="straightConnector1">
              <a:avLst/>
            </a:prstGeom>
            <a:noFill/>
            <a:ln w="6350" cap="flat" cmpd="sng" algn="ctr">
              <a:solidFill>
                <a:srgbClr val="5B9BD5"/>
              </a:solidFill>
              <a:prstDash val="solid"/>
              <a:miter lim="800000"/>
              <a:tailEnd type="triangle"/>
            </a:ln>
            <a:effectLst/>
          </p:spPr>
        </p:cxnSp>
        <p:sp>
          <p:nvSpPr>
            <p:cNvPr id="61" name="TextBox 20"/>
            <p:cNvSpPr txBox="1">
              <a:spLocks noChangeArrowheads="1"/>
            </p:cNvSpPr>
            <p:nvPr/>
          </p:nvSpPr>
          <p:spPr bwMode="auto">
            <a:xfrm>
              <a:off x="9914468" y="5626100"/>
              <a:ext cx="909140" cy="353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kumimoji="1"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kumimoji="0" lang="zh-CN" altLang="en-US" sz="1400" dirty="0">
                  <a:solidFill>
                    <a:prstClr val="black"/>
                  </a:solidFill>
                  <a:latin typeface="+mn-ea"/>
                  <a:ea typeface="+mn-ea"/>
                </a:rPr>
                <a:t>信托账户</a:t>
              </a:r>
              <a:endParaRPr kumimoji="0" lang="en-US" altLang="en-US" sz="1400" dirty="0">
                <a:solidFill>
                  <a:prstClr val="black"/>
                </a:solidFill>
                <a:latin typeface="+mn-ea"/>
                <a:ea typeface="+mn-ea"/>
              </a:endParaRPr>
            </a:p>
          </p:txBody>
        </p:sp>
        <p:sp>
          <p:nvSpPr>
            <p:cNvPr id="62" name="Rounded Rectangle 85"/>
            <p:cNvSpPr/>
            <p:nvPr/>
          </p:nvSpPr>
          <p:spPr>
            <a:xfrm>
              <a:off x="4563534" y="5496985"/>
              <a:ext cx="1830917" cy="605367"/>
            </a:xfrm>
            <a:prstGeom prst="roundRect">
              <a:avLst/>
            </a:prstGeom>
            <a:solidFill>
              <a:srgbClr val="5B9BD5"/>
            </a:solidFill>
            <a:ln w="12700" cap="flat" cmpd="sng" algn="ctr">
              <a:noFill/>
              <a:prstDash val="solid"/>
              <a:miter lim="800000"/>
            </a:ln>
            <a:effec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a:ln>
                    <a:noFill/>
                  </a:ln>
                  <a:solidFill>
                    <a:srgbClr val="FFFFFF"/>
                  </a:solidFill>
                  <a:effectLst/>
                  <a:uLnTx/>
                  <a:uFillTx/>
                  <a:latin typeface="+mn-ea"/>
                  <a:ea typeface="+mn-ea"/>
                  <a:cs typeface="+mn-cs"/>
                </a:rPr>
                <a:t>HSBC</a:t>
              </a:r>
              <a:r>
                <a:rPr kumimoji="0" lang="zh-CN" altLang="en-US" sz="1400" b="0" i="0" u="none" strike="noStrike" kern="0" cap="none" spc="0" normalizeH="0" baseline="0" noProof="0">
                  <a:ln>
                    <a:noFill/>
                  </a:ln>
                  <a:solidFill>
                    <a:srgbClr val="FFFFFF"/>
                  </a:solidFill>
                  <a:effectLst/>
                  <a:uLnTx/>
                  <a:uFillTx/>
                  <a:latin typeface="+mn-ea"/>
                  <a:ea typeface="+mn-ea"/>
                  <a:cs typeface="+mn-cs"/>
                </a:rPr>
                <a:t> 离岸账户</a:t>
              </a:r>
              <a:endParaRPr kumimoji="0" lang="en-US" altLang="zh-CN" sz="1400" b="0" i="0" u="none" strike="noStrike" kern="0" cap="none" spc="0" normalizeH="0" baseline="0" noProof="0">
                <a:ln>
                  <a:noFill/>
                </a:ln>
                <a:solidFill>
                  <a:srgbClr val="FFFFFF"/>
                </a:solidFill>
                <a:effectLst/>
                <a:uLnTx/>
                <a:uFillTx/>
                <a:latin typeface="+mn-ea"/>
                <a:ea typeface="+mn-ea"/>
                <a:cs typeface="+mn-cs"/>
              </a:endParaRPr>
            </a:p>
          </p:txBody>
        </p:sp>
        <p:sp>
          <p:nvSpPr>
            <p:cNvPr id="63" name="Rounded Rectangle 86"/>
            <p:cNvSpPr/>
            <p:nvPr/>
          </p:nvSpPr>
          <p:spPr>
            <a:xfrm>
              <a:off x="6936318" y="5496985"/>
              <a:ext cx="2093383" cy="605367"/>
            </a:xfrm>
            <a:prstGeom prst="roundRect">
              <a:avLst/>
            </a:prstGeom>
            <a:solidFill>
              <a:srgbClr val="5B9BD5"/>
            </a:solidFill>
            <a:ln w="12700" cap="flat" cmpd="sng" algn="ctr">
              <a:noFill/>
              <a:prstDash val="solid"/>
              <a:miter lim="800000"/>
            </a:ln>
            <a:effec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s-ES" altLang="zh-CN" sz="1400" b="0" i="0" u="none" strike="noStrike" kern="0" cap="none" spc="0" normalizeH="0" baseline="0" noProof="0" dirty="0">
                  <a:ln>
                    <a:noFill/>
                  </a:ln>
                  <a:solidFill>
                    <a:srgbClr val="FFFFFF"/>
                  </a:solidFill>
                  <a:effectLst/>
                  <a:uLnTx/>
                  <a:uFillTx/>
                  <a:latin typeface="+mn-ea"/>
                  <a:ea typeface="+mn-ea"/>
                  <a:cs typeface="+mn-cs"/>
                </a:rPr>
                <a:t>Occidente </a:t>
              </a:r>
              <a:r>
                <a:rPr kumimoji="0" lang="zh-CN" altLang="en-US" sz="1400" b="0" i="0" u="none" strike="noStrike" kern="0" cap="none" spc="0" normalizeH="0" baseline="0" noProof="0" dirty="0">
                  <a:ln>
                    <a:noFill/>
                  </a:ln>
                  <a:solidFill>
                    <a:srgbClr val="FFFFFF"/>
                  </a:solidFill>
                  <a:effectLst/>
                  <a:uLnTx/>
                  <a:uFillTx/>
                  <a:latin typeface="+mn-ea"/>
                  <a:ea typeface="+mn-ea"/>
                  <a:cs typeface="+mn-cs"/>
                </a:rPr>
                <a:t>在岸账户</a:t>
              </a:r>
              <a:endParaRPr kumimoji="0" lang="en-US" altLang="zh-CN" sz="1400" b="0" i="0" u="none" strike="noStrike" kern="0" cap="none" spc="0" normalizeH="0" baseline="0" noProof="0" dirty="0">
                <a:ln>
                  <a:noFill/>
                </a:ln>
                <a:solidFill>
                  <a:srgbClr val="FFFFFF"/>
                </a:solidFill>
                <a:effectLst/>
                <a:uLnTx/>
                <a:uFillTx/>
                <a:latin typeface="+mn-ea"/>
                <a:ea typeface="+mn-ea"/>
                <a:cs typeface="+mn-cs"/>
              </a:endParaRPr>
            </a:p>
          </p:txBody>
        </p:sp>
        <p:cxnSp>
          <p:nvCxnSpPr>
            <p:cNvPr id="64" name="Straight Arrow Connector 120"/>
            <p:cNvCxnSpPr>
              <a:stCxn id="40" idx="3"/>
            </p:cNvCxnSpPr>
            <p:nvPr/>
          </p:nvCxnSpPr>
          <p:spPr>
            <a:xfrm flipV="1">
              <a:off x="9385301" y="5833534"/>
              <a:ext cx="529167" cy="2117"/>
            </a:xfrm>
            <a:prstGeom prst="straightConnector1">
              <a:avLst/>
            </a:prstGeom>
            <a:noFill/>
            <a:ln w="6350" cap="flat" cmpd="sng" algn="ctr">
              <a:solidFill>
                <a:srgbClr val="5B9BD5"/>
              </a:solidFill>
              <a:prstDash val="solid"/>
              <a:miter lim="800000"/>
              <a:tailEnd type="triangle"/>
            </a:ln>
            <a:effectLst/>
          </p:spPr>
        </p:cxnSp>
        <p:sp>
          <p:nvSpPr>
            <p:cNvPr id="65" name="Rounded Rectangle 124"/>
            <p:cNvSpPr/>
            <p:nvPr/>
          </p:nvSpPr>
          <p:spPr>
            <a:xfrm>
              <a:off x="6968067" y="4347634"/>
              <a:ext cx="2070100" cy="605367"/>
            </a:xfrm>
            <a:prstGeom prst="roundRect">
              <a:avLst/>
            </a:prstGeom>
            <a:solidFill>
              <a:srgbClr val="5B9BD5"/>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white"/>
                  </a:solidFill>
                  <a:effectLst/>
                  <a:uLnTx/>
                  <a:uFillTx/>
                  <a:latin typeface="+mn-ea"/>
                  <a:cs typeface="+mn-cs"/>
                </a:rPr>
                <a:t>MAR</a:t>
              </a:r>
              <a:r>
                <a:rPr kumimoji="0" lang="zh-CN" altLang="en-US" sz="1400" b="0" i="0" u="none" strike="noStrike" kern="0" cap="none" spc="0" normalizeH="0" baseline="0" noProof="0" dirty="0">
                  <a:ln>
                    <a:noFill/>
                  </a:ln>
                  <a:solidFill>
                    <a:prstClr val="white"/>
                  </a:solidFill>
                  <a:effectLst/>
                  <a:uLnTx/>
                  <a:uFillTx/>
                  <a:latin typeface="+mn-ea"/>
                  <a:cs typeface="+mn-cs"/>
                </a:rPr>
                <a:t> </a:t>
              </a:r>
              <a:r>
                <a:rPr kumimoji="0" lang="en-US" altLang="zh-CN" sz="1400" b="0" i="0" u="none" strike="noStrike" kern="0" cap="none" spc="0" normalizeH="0" baseline="0" noProof="0" dirty="0">
                  <a:ln>
                    <a:noFill/>
                  </a:ln>
                  <a:solidFill>
                    <a:prstClr val="white"/>
                  </a:solidFill>
                  <a:effectLst/>
                  <a:uLnTx/>
                  <a:uFillTx/>
                  <a:latin typeface="+mn-ea"/>
                  <a:cs typeface="+mn-cs"/>
                </a:rPr>
                <a:t>2</a:t>
              </a:r>
              <a:r>
                <a:rPr kumimoji="0" lang="zh-CN" altLang="en-US" sz="1400" b="0" i="0" u="none" strike="noStrike" kern="0" cap="none" spc="0" normalizeH="0" baseline="0" noProof="0" dirty="0">
                  <a:ln>
                    <a:noFill/>
                  </a:ln>
                  <a:solidFill>
                    <a:prstClr val="white"/>
                  </a:solidFill>
                  <a:effectLst/>
                  <a:uLnTx/>
                  <a:uFillTx/>
                  <a:latin typeface="+mn-ea"/>
                  <a:cs typeface="+mn-cs"/>
                </a:rPr>
                <a:t> </a:t>
              </a:r>
              <a:r>
                <a:rPr kumimoji="0" lang="es-ES" altLang="zh-CN" sz="1400" b="0" i="0" u="none" strike="noStrike" kern="0" cap="none" spc="0" normalizeH="0" baseline="0" noProof="0" dirty="0">
                  <a:ln>
                    <a:noFill/>
                  </a:ln>
                  <a:solidFill>
                    <a:prstClr val="white"/>
                  </a:solidFill>
                  <a:effectLst/>
                  <a:uLnTx/>
                  <a:uFillTx/>
                  <a:latin typeface="+mn-ea"/>
                  <a:cs typeface="+mn-cs"/>
                </a:rPr>
                <a:t>- </a:t>
              </a:r>
              <a:r>
                <a:rPr kumimoji="0" lang="en-US" altLang="zh-CN" sz="1400" b="0" i="0" u="none" strike="noStrike" kern="0" cap="none" spc="0" normalizeH="0" baseline="0" noProof="0" dirty="0">
                  <a:ln>
                    <a:noFill/>
                  </a:ln>
                  <a:solidFill>
                    <a:prstClr val="white"/>
                  </a:solidFill>
                  <a:effectLst/>
                  <a:uLnTx/>
                  <a:uFillTx/>
                  <a:latin typeface="+mn-ea"/>
                  <a:cs typeface="+mn-cs"/>
                </a:rPr>
                <a:t>SPV</a:t>
              </a:r>
              <a:endParaRPr kumimoji="0" lang="en-US" sz="1400" b="0" i="0" u="none" strike="noStrike" kern="0" cap="none" spc="0" normalizeH="0" baseline="0" noProof="0" dirty="0">
                <a:ln>
                  <a:noFill/>
                </a:ln>
                <a:solidFill>
                  <a:prstClr val="white"/>
                </a:solidFill>
                <a:effectLst/>
                <a:uLnTx/>
                <a:uFillTx/>
                <a:latin typeface="+mn-ea"/>
                <a:cs typeface="+mn-cs"/>
              </a:endParaRPr>
            </a:p>
          </p:txBody>
        </p:sp>
        <p:sp>
          <p:nvSpPr>
            <p:cNvPr id="66" name="TextBox 22"/>
            <p:cNvSpPr txBox="1">
              <a:spLocks noChangeArrowheads="1"/>
            </p:cNvSpPr>
            <p:nvPr/>
          </p:nvSpPr>
          <p:spPr bwMode="auto">
            <a:xfrm>
              <a:off x="9975851" y="4337051"/>
              <a:ext cx="1714500" cy="60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kumimoji="1"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kumimoji="0" lang="zh-CN" altLang="en-US" sz="1400" dirty="0">
                  <a:solidFill>
                    <a:prstClr val="black"/>
                  </a:solidFill>
                  <a:latin typeface="+mn-ea"/>
                  <a:ea typeface="+mn-ea"/>
                </a:rPr>
                <a:t>特许经营公司：共同借款人</a:t>
              </a:r>
              <a:endParaRPr kumimoji="0" lang="en-US" altLang="en-US" sz="1400" dirty="0">
                <a:solidFill>
                  <a:prstClr val="black"/>
                </a:solidFill>
                <a:latin typeface="+mn-ea"/>
                <a:ea typeface="+mn-ea"/>
              </a:endParaRPr>
            </a:p>
          </p:txBody>
        </p:sp>
        <p:cxnSp>
          <p:nvCxnSpPr>
            <p:cNvPr id="67" name="Straight Arrow Connector 127"/>
            <p:cNvCxnSpPr>
              <a:stCxn id="48" idx="3"/>
              <a:endCxn id="52" idx="1"/>
            </p:cNvCxnSpPr>
            <p:nvPr/>
          </p:nvCxnSpPr>
          <p:spPr>
            <a:xfrm flipV="1">
              <a:off x="9023351" y="3937822"/>
              <a:ext cx="914399" cy="5529"/>
            </a:xfrm>
            <a:prstGeom prst="straightConnector1">
              <a:avLst/>
            </a:prstGeom>
            <a:noFill/>
            <a:ln w="6350" cap="flat" cmpd="sng" algn="ctr">
              <a:solidFill>
                <a:srgbClr val="5B9BD5"/>
              </a:solidFill>
              <a:prstDash val="solid"/>
              <a:miter lim="800000"/>
              <a:tailEnd type="triangle"/>
            </a:ln>
            <a:effectLst/>
          </p:spPr>
        </p:cxnSp>
        <p:cxnSp>
          <p:nvCxnSpPr>
            <p:cNvPr id="68" name="Straight Arrow Connector 131"/>
            <p:cNvCxnSpPr>
              <a:stCxn id="65" idx="3"/>
              <a:endCxn id="66" idx="1"/>
            </p:cNvCxnSpPr>
            <p:nvPr/>
          </p:nvCxnSpPr>
          <p:spPr>
            <a:xfrm flipV="1">
              <a:off x="9038167" y="4637105"/>
              <a:ext cx="937684" cy="13213"/>
            </a:xfrm>
            <a:prstGeom prst="straightConnector1">
              <a:avLst/>
            </a:prstGeom>
            <a:noFill/>
            <a:ln w="6350" cap="flat" cmpd="sng" algn="ctr">
              <a:solidFill>
                <a:srgbClr val="5B9BD5"/>
              </a:solidFill>
              <a:prstDash val="solid"/>
              <a:miter lim="800000"/>
              <a:tailEnd type="triangle"/>
            </a:ln>
            <a:effectLst/>
          </p:spPr>
        </p:cxnSp>
        <p:cxnSp>
          <p:nvCxnSpPr>
            <p:cNvPr id="69" name="Elbow Connector 7229"/>
            <p:cNvCxnSpPr>
              <a:stCxn id="46" idx="2"/>
              <a:endCxn id="41" idx="1"/>
            </p:cNvCxnSpPr>
            <p:nvPr/>
          </p:nvCxnSpPr>
          <p:spPr>
            <a:xfrm rot="16200000" flipH="1">
              <a:off x="5459942" y="3186643"/>
              <a:ext cx="1123951" cy="1134533"/>
            </a:xfrm>
            <a:prstGeom prst="bentConnector2">
              <a:avLst/>
            </a:prstGeom>
            <a:noFill/>
            <a:ln w="6350" cap="flat" cmpd="sng" algn="ctr">
              <a:solidFill>
                <a:srgbClr val="5B9BD5"/>
              </a:solidFill>
              <a:prstDash val="solid"/>
              <a:miter lim="800000"/>
              <a:headEnd type="triangle"/>
              <a:tailEnd type="triangle"/>
            </a:ln>
            <a:effectLst/>
          </p:spPr>
        </p:cxnSp>
        <p:cxnSp>
          <p:nvCxnSpPr>
            <p:cNvPr id="70" name="Elbow Connector 64"/>
            <p:cNvCxnSpPr/>
            <p:nvPr/>
          </p:nvCxnSpPr>
          <p:spPr>
            <a:xfrm rot="10800000" flipV="1">
              <a:off x="5988051" y="4605867"/>
              <a:ext cx="586316" cy="774700"/>
            </a:xfrm>
            <a:prstGeom prst="bentConnector2">
              <a:avLst/>
            </a:prstGeom>
            <a:noFill/>
            <a:ln w="6350" cap="flat" cmpd="sng" algn="ctr">
              <a:solidFill>
                <a:srgbClr val="92D050"/>
              </a:solidFill>
              <a:prstDash val="solid"/>
              <a:miter lim="800000"/>
              <a:headEnd type="triangle"/>
              <a:tailEnd type="triangle"/>
            </a:ln>
            <a:effectLst/>
          </p:spPr>
        </p:cxn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a:sym typeface="+mn-ea"/>
              </a:rPr>
              <a:t>哥伦比亚</a:t>
            </a:r>
            <a:r>
              <a:rPr lang="en-US" altLang="zh-CN" dirty="0">
                <a:sym typeface="+mn-ea"/>
              </a:rPr>
              <a:t>MAR 2</a:t>
            </a:r>
            <a:r>
              <a:rPr lang="zh-CN" altLang="en-US" dirty="0">
                <a:sym typeface="+mn-ea"/>
              </a:rPr>
              <a:t>公路项目</a:t>
            </a:r>
            <a:endParaRPr lang="zh-CN" altLang="en-US" dirty="0"/>
          </a:p>
        </p:txBody>
      </p:sp>
      <p:sp>
        <p:nvSpPr>
          <p:cNvPr id="2" name="灯片编号占位符 1"/>
          <p:cNvSpPr>
            <a:spLocks noGrp="1"/>
          </p:cNvSpPr>
          <p:nvPr>
            <p:ph type="sldNum" sz="quarter" idx="4"/>
          </p:nvPr>
        </p:nvSpPr>
        <p:spPr/>
        <p:txBody>
          <a:bodyPr/>
          <a:lstStyle/>
          <a:p>
            <a:fld id="{9860EDB8-5305-433F-BE41-D7A86D811DB3}" type="slidenum">
              <a:rPr lang="en-US" altLang="zh-CN" noProof="0" smtClean="0"/>
              <a:t>19</a:t>
            </a:fld>
            <a:endParaRPr lang="zh-CN" altLang="en-US" noProof="0" dirty="0"/>
          </a:p>
        </p:txBody>
      </p:sp>
      <p:sp>
        <p:nvSpPr>
          <p:cNvPr id="8" name="内容占位符 7"/>
          <p:cNvSpPr>
            <a:spLocks noGrp="1"/>
          </p:cNvSpPr>
          <p:nvPr>
            <p:ph sz="quarter" idx="10"/>
          </p:nvPr>
        </p:nvSpPr>
        <p:spPr>
          <a:xfrm>
            <a:off x="254634" y="1085215"/>
            <a:ext cx="11682889" cy="1587040"/>
          </a:xfrm>
        </p:spPr>
        <p:txBody>
          <a:bodyPr>
            <a:normAutofit/>
          </a:bodyPr>
          <a:lstStyle/>
          <a:p>
            <a:pPr marL="0" indent="0" algn="just">
              <a:lnSpc>
                <a:spcPct val="120000"/>
              </a:lnSpc>
              <a:spcBef>
                <a:spcPts val="600"/>
              </a:spcBef>
              <a:spcAft>
                <a:spcPts val="600"/>
              </a:spcAft>
              <a:buNone/>
            </a:pPr>
            <a:r>
              <a:rPr lang="zh-CN" altLang="en-US" b="1" dirty="0">
                <a:solidFill>
                  <a:schemeClr val="accent1"/>
                </a:solidFill>
              </a:rPr>
              <a:t>融资协议架构</a:t>
            </a:r>
            <a:endParaRPr lang="en-US" altLang="zh-CN" b="1" dirty="0">
              <a:solidFill>
                <a:schemeClr val="accent1"/>
              </a:solidFill>
            </a:endParaRPr>
          </a:p>
        </p:txBody>
      </p:sp>
      <p:grpSp>
        <p:nvGrpSpPr>
          <p:cNvPr id="4" name="组合 3"/>
          <p:cNvGrpSpPr/>
          <p:nvPr/>
        </p:nvGrpSpPr>
        <p:grpSpPr>
          <a:xfrm>
            <a:off x="732662" y="1577647"/>
            <a:ext cx="7566739" cy="4949738"/>
            <a:chOff x="1183123" y="763335"/>
            <a:chExt cx="6900163" cy="5802369"/>
          </a:xfrm>
        </p:grpSpPr>
        <p:sp>
          <p:nvSpPr>
            <p:cNvPr id="5" name="任意多边形: 形状 4"/>
            <p:cNvSpPr/>
            <p:nvPr/>
          </p:nvSpPr>
          <p:spPr>
            <a:xfrm>
              <a:off x="1743983" y="3775949"/>
              <a:ext cx="289571" cy="2569044"/>
            </a:xfrm>
            <a:custGeom>
              <a:avLst/>
              <a:gdLst>
                <a:gd name="connsiteX0" fmla="*/ 0 w 289571"/>
                <a:gd name="connsiteY0" fmla="*/ 0 h 2569044"/>
                <a:gd name="connsiteX1" fmla="*/ 144785 w 289571"/>
                <a:gd name="connsiteY1" fmla="*/ 0 h 2569044"/>
                <a:gd name="connsiteX2" fmla="*/ 144785 w 289571"/>
                <a:gd name="connsiteY2" fmla="*/ 2569044 h 2569044"/>
                <a:gd name="connsiteX3" fmla="*/ 289571 w 289571"/>
                <a:gd name="connsiteY3" fmla="*/ 2569044 h 2569044"/>
              </a:gdLst>
              <a:ahLst/>
              <a:cxnLst>
                <a:cxn ang="0">
                  <a:pos x="connsiteX0" y="connsiteY0"/>
                </a:cxn>
                <a:cxn ang="0">
                  <a:pos x="connsiteX1" y="connsiteY1"/>
                </a:cxn>
                <a:cxn ang="0">
                  <a:pos x="connsiteX2" y="connsiteY2"/>
                </a:cxn>
                <a:cxn ang="0">
                  <a:pos x="connsiteX3" y="connsiteY3"/>
                </a:cxn>
              </a:cxnLst>
              <a:rect l="l" t="t" r="r" b="b"/>
              <a:pathLst>
                <a:path w="289571" h="2569044">
                  <a:moveTo>
                    <a:pt x="0" y="0"/>
                  </a:moveTo>
                  <a:lnTo>
                    <a:pt x="144785" y="0"/>
                  </a:lnTo>
                  <a:lnTo>
                    <a:pt x="144785" y="2569044"/>
                  </a:lnTo>
                  <a:lnTo>
                    <a:pt x="289571" y="2569044"/>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92853" tIns="1219890" rIns="92853" bIns="1219889" numCol="1" spcCol="1270" anchor="ctr" anchorCtr="0">
              <a:noAutofit/>
            </a:bodyPr>
            <a:lstStyle/>
            <a:p>
              <a:pPr marL="0" lvl="0" indent="0" algn="ctr" defTabSz="311150">
                <a:lnSpc>
                  <a:spcPct val="90000"/>
                </a:lnSpc>
                <a:spcBef>
                  <a:spcPct val="0"/>
                </a:spcBef>
                <a:spcAft>
                  <a:spcPct val="35000"/>
                </a:spcAft>
                <a:buNone/>
              </a:pPr>
              <a:endParaRPr lang="zh-CN" altLang="en-US" sz="700" kern="1200"/>
            </a:p>
          </p:txBody>
        </p:sp>
        <p:sp>
          <p:nvSpPr>
            <p:cNvPr id="6" name="任意多边形: 形状 5"/>
            <p:cNvSpPr/>
            <p:nvPr/>
          </p:nvSpPr>
          <p:spPr>
            <a:xfrm>
              <a:off x="1743983" y="3775949"/>
              <a:ext cx="289571" cy="1752310"/>
            </a:xfrm>
            <a:custGeom>
              <a:avLst/>
              <a:gdLst>
                <a:gd name="connsiteX0" fmla="*/ 0 w 289571"/>
                <a:gd name="connsiteY0" fmla="*/ 0 h 1752310"/>
                <a:gd name="connsiteX1" fmla="*/ 144785 w 289571"/>
                <a:gd name="connsiteY1" fmla="*/ 0 h 1752310"/>
                <a:gd name="connsiteX2" fmla="*/ 144785 w 289571"/>
                <a:gd name="connsiteY2" fmla="*/ 1752310 h 1752310"/>
                <a:gd name="connsiteX3" fmla="*/ 289571 w 289571"/>
                <a:gd name="connsiteY3" fmla="*/ 1752310 h 1752310"/>
              </a:gdLst>
              <a:ahLst/>
              <a:cxnLst>
                <a:cxn ang="0">
                  <a:pos x="connsiteX0" y="connsiteY0"/>
                </a:cxn>
                <a:cxn ang="0">
                  <a:pos x="connsiteX1" y="connsiteY1"/>
                </a:cxn>
                <a:cxn ang="0">
                  <a:pos x="connsiteX2" y="connsiteY2"/>
                </a:cxn>
                <a:cxn ang="0">
                  <a:pos x="connsiteX3" y="connsiteY3"/>
                </a:cxn>
              </a:cxnLst>
              <a:rect l="l" t="t" r="r" b="b"/>
              <a:pathLst>
                <a:path w="289571" h="1752310">
                  <a:moveTo>
                    <a:pt x="0" y="0"/>
                  </a:moveTo>
                  <a:lnTo>
                    <a:pt x="144785" y="0"/>
                  </a:lnTo>
                  <a:lnTo>
                    <a:pt x="144785" y="1752310"/>
                  </a:lnTo>
                  <a:lnTo>
                    <a:pt x="289571" y="175231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13084" tIns="831754" rIns="113084" bIns="831753" numCol="1" spcCol="1270" anchor="ctr" anchorCtr="0">
              <a:noAutofit/>
            </a:bodyPr>
            <a:lstStyle/>
            <a:p>
              <a:pPr marL="0" lvl="0" indent="0" algn="ctr" defTabSz="266700">
                <a:lnSpc>
                  <a:spcPct val="90000"/>
                </a:lnSpc>
                <a:spcBef>
                  <a:spcPct val="0"/>
                </a:spcBef>
                <a:spcAft>
                  <a:spcPct val="35000"/>
                </a:spcAft>
                <a:buNone/>
              </a:pPr>
              <a:endParaRPr lang="zh-CN" altLang="en-US" sz="600" kern="1200"/>
            </a:p>
          </p:txBody>
        </p:sp>
        <p:sp>
          <p:nvSpPr>
            <p:cNvPr id="9" name="任意多边形: 形状 8"/>
            <p:cNvSpPr/>
            <p:nvPr/>
          </p:nvSpPr>
          <p:spPr>
            <a:xfrm>
              <a:off x="3481413" y="4711527"/>
              <a:ext cx="289571" cy="551775"/>
            </a:xfrm>
            <a:custGeom>
              <a:avLst/>
              <a:gdLst>
                <a:gd name="connsiteX0" fmla="*/ 0 w 289571"/>
                <a:gd name="connsiteY0" fmla="*/ 0 h 551775"/>
                <a:gd name="connsiteX1" fmla="*/ 144785 w 289571"/>
                <a:gd name="connsiteY1" fmla="*/ 0 h 551775"/>
                <a:gd name="connsiteX2" fmla="*/ 144785 w 289571"/>
                <a:gd name="connsiteY2" fmla="*/ 551775 h 551775"/>
                <a:gd name="connsiteX3" fmla="*/ 289571 w 289571"/>
                <a:gd name="connsiteY3" fmla="*/ 551775 h 551775"/>
              </a:gdLst>
              <a:ahLst/>
              <a:cxnLst>
                <a:cxn ang="0">
                  <a:pos x="connsiteX0" y="connsiteY0"/>
                </a:cxn>
                <a:cxn ang="0">
                  <a:pos x="connsiteX1" y="connsiteY1"/>
                </a:cxn>
                <a:cxn ang="0">
                  <a:pos x="connsiteX2" y="connsiteY2"/>
                </a:cxn>
                <a:cxn ang="0">
                  <a:pos x="connsiteX3" y="connsiteY3"/>
                </a:cxn>
              </a:cxnLst>
              <a:rect l="l" t="t" r="r" b="b"/>
              <a:pathLst>
                <a:path w="289571" h="551775">
                  <a:moveTo>
                    <a:pt x="0" y="0"/>
                  </a:moveTo>
                  <a:lnTo>
                    <a:pt x="144785" y="0"/>
                  </a:lnTo>
                  <a:lnTo>
                    <a:pt x="144785" y="551775"/>
                  </a:lnTo>
                  <a:lnTo>
                    <a:pt x="289571" y="551775"/>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41907" tIns="260309" rIns="141907" bIns="260309" numCol="1" spcCol="1270" anchor="ctr" anchorCtr="0">
              <a:noAutofit/>
            </a:bodyPr>
            <a:lstStyle/>
            <a:p>
              <a:pPr marL="0" lvl="0" indent="0" algn="ctr" defTabSz="266700">
                <a:lnSpc>
                  <a:spcPct val="90000"/>
                </a:lnSpc>
                <a:spcBef>
                  <a:spcPct val="0"/>
                </a:spcBef>
                <a:spcAft>
                  <a:spcPct val="35000"/>
                </a:spcAft>
                <a:buNone/>
              </a:pPr>
              <a:endParaRPr lang="zh-CN" altLang="en-US" sz="600" kern="1200"/>
            </a:p>
          </p:txBody>
        </p:sp>
        <p:sp>
          <p:nvSpPr>
            <p:cNvPr id="10" name="任意多边形: 形状 9"/>
            <p:cNvSpPr/>
            <p:nvPr/>
          </p:nvSpPr>
          <p:spPr>
            <a:xfrm>
              <a:off x="3481413" y="4665807"/>
              <a:ext cx="289571" cy="91440"/>
            </a:xfrm>
            <a:custGeom>
              <a:avLst/>
              <a:gdLst>
                <a:gd name="connsiteX0" fmla="*/ 0 w 289571"/>
                <a:gd name="connsiteY0" fmla="*/ 45720 h 91440"/>
                <a:gd name="connsiteX1" fmla="*/ 289571 w 289571"/>
                <a:gd name="connsiteY1" fmla="*/ 45720 h 91440"/>
              </a:gdLst>
              <a:ahLst/>
              <a:cxnLst>
                <a:cxn ang="0">
                  <a:pos x="connsiteX0" y="connsiteY0"/>
                </a:cxn>
                <a:cxn ang="0">
                  <a:pos x="connsiteX1" y="connsiteY1"/>
                </a:cxn>
              </a:cxnLst>
              <a:rect l="l" t="t" r="r" b="b"/>
              <a:pathLst>
                <a:path w="289571" h="91440">
                  <a:moveTo>
                    <a:pt x="0" y="45720"/>
                  </a:moveTo>
                  <a:lnTo>
                    <a:pt x="289571" y="45720"/>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50247" tIns="38480" rIns="150246" bIns="38482" numCol="1" spcCol="1270" anchor="ctr" anchorCtr="0">
              <a:noAutofit/>
            </a:bodyPr>
            <a:lstStyle/>
            <a:p>
              <a:pPr marL="0" lvl="0" indent="0" algn="ctr" defTabSz="266700">
                <a:lnSpc>
                  <a:spcPct val="90000"/>
                </a:lnSpc>
                <a:spcBef>
                  <a:spcPct val="0"/>
                </a:spcBef>
                <a:spcAft>
                  <a:spcPct val="35000"/>
                </a:spcAft>
                <a:buNone/>
              </a:pPr>
              <a:endParaRPr lang="zh-CN" altLang="en-US" sz="600" kern="1200"/>
            </a:p>
          </p:txBody>
        </p:sp>
        <p:sp>
          <p:nvSpPr>
            <p:cNvPr id="11" name="任意多边形: 形状 10"/>
            <p:cNvSpPr/>
            <p:nvPr/>
          </p:nvSpPr>
          <p:spPr>
            <a:xfrm>
              <a:off x="5218844" y="4159751"/>
              <a:ext cx="289571" cy="1103550"/>
            </a:xfrm>
            <a:custGeom>
              <a:avLst/>
              <a:gdLst>
                <a:gd name="connsiteX0" fmla="*/ 0 w 289571"/>
                <a:gd name="connsiteY0" fmla="*/ 0 h 1103550"/>
                <a:gd name="connsiteX1" fmla="*/ 144785 w 289571"/>
                <a:gd name="connsiteY1" fmla="*/ 0 h 1103550"/>
                <a:gd name="connsiteX2" fmla="*/ 144785 w 289571"/>
                <a:gd name="connsiteY2" fmla="*/ 1103550 h 1103550"/>
                <a:gd name="connsiteX3" fmla="*/ 289571 w 289571"/>
                <a:gd name="connsiteY3" fmla="*/ 1103550 h 1103550"/>
              </a:gdLst>
              <a:ahLst/>
              <a:cxnLst>
                <a:cxn ang="0">
                  <a:pos x="connsiteX0" y="connsiteY0"/>
                </a:cxn>
                <a:cxn ang="0">
                  <a:pos x="connsiteX1" y="connsiteY1"/>
                </a:cxn>
                <a:cxn ang="0">
                  <a:pos x="connsiteX2" y="connsiteY2"/>
                </a:cxn>
                <a:cxn ang="0">
                  <a:pos x="connsiteX3" y="connsiteY3"/>
                </a:cxn>
              </a:cxnLst>
              <a:rect l="l" t="t" r="r" b="b"/>
              <a:pathLst>
                <a:path w="289571" h="1103550">
                  <a:moveTo>
                    <a:pt x="0" y="0"/>
                  </a:moveTo>
                  <a:lnTo>
                    <a:pt x="144785" y="0"/>
                  </a:lnTo>
                  <a:lnTo>
                    <a:pt x="144785" y="1103550"/>
                  </a:lnTo>
                  <a:lnTo>
                    <a:pt x="289571" y="1103550"/>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28963" tIns="523253" rIns="128963" bIns="523252" numCol="1" spcCol="1270" anchor="ctr" anchorCtr="0">
              <a:noAutofit/>
            </a:bodyPr>
            <a:lstStyle/>
            <a:p>
              <a:pPr marL="0" lvl="0" indent="0" algn="ctr" defTabSz="266700">
                <a:lnSpc>
                  <a:spcPct val="90000"/>
                </a:lnSpc>
                <a:spcBef>
                  <a:spcPct val="0"/>
                </a:spcBef>
                <a:spcAft>
                  <a:spcPct val="35000"/>
                </a:spcAft>
                <a:buNone/>
              </a:pPr>
              <a:endParaRPr lang="zh-CN" altLang="en-US" sz="600" kern="1200"/>
            </a:p>
          </p:txBody>
        </p:sp>
        <p:sp>
          <p:nvSpPr>
            <p:cNvPr id="12" name="任意多边形: 形状 11"/>
            <p:cNvSpPr/>
            <p:nvPr/>
          </p:nvSpPr>
          <p:spPr>
            <a:xfrm>
              <a:off x="5218844" y="4159751"/>
              <a:ext cx="289571" cy="551775"/>
            </a:xfrm>
            <a:custGeom>
              <a:avLst/>
              <a:gdLst>
                <a:gd name="connsiteX0" fmla="*/ 0 w 289571"/>
                <a:gd name="connsiteY0" fmla="*/ 0 h 551775"/>
                <a:gd name="connsiteX1" fmla="*/ 144785 w 289571"/>
                <a:gd name="connsiteY1" fmla="*/ 0 h 551775"/>
                <a:gd name="connsiteX2" fmla="*/ 144785 w 289571"/>
                <a:gd name="connsiteY2" fmla="*/ 551775 h 551775"/>
                <a:gd name="connsiteX3" fmla="*/ 289571 w 289571"/>
                <a:gd name="connsiteY3" fmla="*/ 551775 h 551775"/>
              </a:gdLst>
              <a:ahLst/>
              <a:cxnLst>
                <a:cxn ang="0">
                  <a:pos x="connsiteX0" y="connsiteY0"/>
                </a:cxn>
                <a:cxn ang="0">
                  <a:pos x="connsiteX1" y="connsiteY1"/>
                </a:cxn>
                <a:cxn ang="0">
                  <a:pos x="connsiteX2" y="connsiteY2"/>
                </a:cxn>
                <a:cxn ang="0">
                  <a:pos x="connsiteX3" y="connsiteY3"/>
                </a:cxn>
              </a:cxnLst>
              <a:rect l="l" t="t" r="r" b="b"/>
              <a:pathLst>
                <a:path w="289571" h="551775">
                  <a:moveTo>
                    <a:pt x="0" y="0"/>
                  </a:moveTo>
                  <a:lnTo>
                    <a:pt x="144785" y="0"/>
                  </a:lnTo>
                  <a:lnTo>
                    <a:pt x="144785" y="551775"/>
                  </a:lnTo>
                  <a:lnTo>
                    <a:pt x="289571" y="551775"/>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41907" tIns="260309" rIns="141907" bIns="260309" numCol="1" spcCol="1270" anchor="ctr" anchorCtr="0">
              <a:noAutofit/>
            </a:bodyPr>
            <a:lstStyle/>
            <a:p>
              <a:pPr marL="0" lvl="0" indent="0" algn="ctr" defTabSz="266700">
                <a:lnSpc>
                  <a:spcPct val="90000"/>
                </a:lnSpc>
                <a:spcBef>
                  <a:spcPct val="0"/>
                </a:spcBef>
                <a:spcAft>
                  <a:spcPct val="35000"/>
                </a:spcAft>
                <a:buNone/>
              </a:pPr>
              <a:endParaRPr lang="zh-CN" altLang="en-US" sz="600" kern="1200"/>
            </a:p>
          </p:txBody>
        </p:sp>
        <p:sp>
          <p:nvSpPr>
            <p:cNvPr id="13" name="任意多边形: 形状 12"/>
            <p:cNvSpPr/>
            <p:nvPr/>
          </p:nvSpPr>
          <p:spPr>
            <a:xfrm>
              <a:off x="5218844" y="4114031"/>
              <a:ext cx="289571" cy="91440"/>
            </a:xfrm>
            <a:custGeom>
              <a:avLst/>
              <a:gdLst>
                <a:gd name="connsiteX0" fmla="*/ 0 w 289571"/>
                <a:gd name="connsiteY0" fmla="*/ 45720 h 91440"/>
                <a:gd name="connsiteX1" fmla="*/ 289571 w 289571"/>
                <a:gd name="connsiteY1" fmla="*/ 45720 h 91440"/>
              </a:gdLst>
              <a:ahLst/>
              <a:cxnLst>
                <a:cxn ang="0">
                  <a:pos x="connsiteX0" y="connsiteY0"/>
                </a:cxn>
                <a:cxn ang="0">
                  <a:pos x="connsiteX1" y="connsiteY1"/>
                </a:cxn>
              </a:cxnLst>
              <a:rect l="l" t="t" r="r" b="b"/>
              <a:pathLst>
                <a:path w="289571" h="91440">
                  <a:moveTo>
                    <a:pt x="0" y="45720"/>
                  </a:moveTo>
                  <a:lnTo>
                    <a:pt x="289571" y="45720"/>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50246" tIns="38481" rIns="150247" bIns="38481" numCol="1" spcCol="1270" anchor="ctr" anchorCtr="0">
              <a:noAutofit/>
            </a:bodyPr>
            <a:lstStyle/>
            <a:p>
              <a:pPr marL="0" lvl="0" indent="0" algn="ctr" defTabSz="266700">
                <a:lnSpc>
                  <a:spcPct val="90000"/>
                </a:lnSpc>
                <a:spcBef>
                  <a:spcPct val="0"/>
                </a:spcBef>
                <a:spcAft>
                  <a:spcPct val="35000"/>
                </a:spcAft>
                <a:buNone/>
              </a:pPr>
              <a:endParaRPr lang="zh-CN" altLang="en-US" sz="600" kern="1200"/>
            </a:p>
          </p:txBody>
        </p:sp>
        <p:sp>
          <p:nvSpPr>
            <p:cNvPr id="14" name="任意多边形: 形状 13"/>
            <p:cNvSpPr/>
            <p:nvPr/>
          </p:nvSpPr>
          <p:spPr>
            <a:xfrm>
              <a:off x="5218844" y="3607976"/>
              <a:ext cx="289571" cy="551775"/>
            </a:xfrm>
            <a:custGeom>
              <a:avLst/>
              <a:gdLst>
                <a:gd name="connsiteX0" fmla="*/ 0 w 289571"/>
                <a:gd name="connsiteY0" fmla="*/ 551775 h 551775"/>
                <a:gd name="connsiteX1" fmla="*/ 144785 w 289571"/>
                <a:gd name="connsiteY1" fmla="*/ 551775 h 551775"/>
                <a:gd name="connsiteX2" fmla="*/ 144785 w 289571"/>
                <a:gd name="connsiteY2" fmla="*/ 0 h 551775"/>
                <a:gd name="connsiteX3" fmla="*/ 289571 w 289571"/>
                <a:gd name="connsiteY3" fmla="*/ 0 h 551775"/>
              </a:gdLst>
              <a:ahLst/>
              <a:cxnLst>
                <a:cxn ang="0">
                  <a:pos x="connsiteX0" y="connsiteY0"/>
                </a:cxn>
                <a:cxn ang="0">
                  <a:pos x="connsiteX1" y="connsiteY1"/>
                </a:cxn>
                <a:cxn ang="0">
                  <a:pos x="connsiteX2" y="connsiteY2"/>
                </a:cxn>
                <a:cxn ang="0">
                  <a:pos x="connsiteX3" y="connsiteY3"/>
                </a:cxn>
              </a:cxnLst>
              <a:rect l="l" t="t" r="r" b="b"/>
              <a:pathLst>
                <a:path w="289571" h="551775">
                  <a:moveTo>
                    <a:pt x="0" y="551775"/>
                  </a:moveTo>
                  <a:lnTo>
                    <a:pt x="144785" y="551775"/>
                  </a:lnTo>
                  <a:lnTo>
                    <a:pt x="144785" y="0"/>
                  </a:lnTo>
                  <a:lnTo>
                    <a:pt x="289571" y="0"/>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41907" tIns="260309" rIns="141907" bIns="260309" numCol="1" spcCol="1270" anchor="ctr" anchorCtr="0">
              <a:noAutofit/>
            </a:bodyPr>
            <a:lstStyle/>
            <a:p>
              <a:pPr marL="0" lvl="0" indent="0" algn="ctr" defTabSz="266700">
                <a:lnSpc>
                  <a:spcPct val="90000"/>
                </a:lnSpc>
                <a:spcBef>
                  <a:spcPct val="0"/>
                </a:spcBef>
                <a:spcAft>
                  <a:spcPct val="35000"/>
                </a:spcAft>
                <a:buNone/>
              </a:pPr>
              <a:endParaRPr lang="zh-CN" altLang="en-US" sz="600" kern="1200"/>
            </a:p>
          </p:txBody>
        </p:sp>
        <p:sp>
          <p:nvSpPr>
            <p:cNvPr id="15" name="任意多边形: 形状 14"/>
            <p:cNvSpPr/>
            <p:nvPr/>
          </p:nvSpPr>
          <p:spPr>
            <a:xfrm>
              <a:off x="5218844" y="3056200"/>
              <a:ext cx="289571" cy="1103550"/>
            </a:xfrm>
            <a:custGeom>
              <a:avLst/>
              <a:gdLst>
                <a:gd name="connsiteX0" fmla="*/ 0 w 289571"/>
                <a:gd name="connsiteY0" fmla="*/ 1103550 h 1103550"/>
                <a:gd name="connsiteX1" fmla="*/ 144785 w 289571"/>
                <a:gd name="connsiteY1" fmla="*/ 1103550 h 1103550"/>
                <a:gd name="connsiteX2" fmla="*/ 144785 w 289571"/>
                <a:gd name="connsiteY2" fmla="*/ 0 h 1103550"/>
                <a:gd name="connsiteX3" fmla="*/ 289571 w 289571"/>
                <a:gd name="connsiteY3" fmla="*/ 0 h 1103550"/>
              </a:gdLst>
              <a:ahLst/>
              <a:cxnLst>
                <a:cxn ang="0">
                  <a:pos x="connsiteX0" y="connsiteY0"/>
                </a:cxn>
                <a:cxn ang="0">
                  <a:pos x="connsiteX1" y="connsiteY1"/>
                </a:cxn>
                <a:cxn ang="0">
                  <a:pos x="connsiteX2" y="connsiteY2"/>
                </a:cxn>
                <a:cxn ang="0">
                  <a:pos x="connsiteX3" y="connsiteY3"/>
                </a:cxn>
              </a:cxnLst>
              <a:rect l="l" t="t" r="r" b="b"/>
              <a:pathLst>
                <a:path w="289571" h="1103550">
                  <a:moveTo>
                    <a:pt x="0" y="1103550"/>
                  </a:moveTo>
                  <a:lnTo>
                    <a:pt x="144785" y="1103550"/>
                  </a:lnTo>
                  <a:lnTo>
                    <a:pt x="144785" y="0"/>
                  </a:lnTo>
                  <a:lnTo>
                    <a:pt x="289571" y="0"/>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28963" tIns="523253" rIns="128963" bIns="523252" numCol="1" spcCol="1270" anchor="ctr" anchorCtr="0">
              <a:noAutofit/>
            </a:bodyPr>
            <a:lstStyle/>
            <a:p>
              <a:pPr marL="0" lvl="0" indent="0" algn="ctr" defTabSz="266700">
                <a:lnSpc>
                  <a:spcPct val="90000"/>
                </a:lnSpc>
                <a:spcBef>
                  <a:spcPct val="0"/>
                </a:spcBef>
                <a:spcAft>
                  <a:spcPct val="35000"/>
                </a:spcAft>
                <a:buNone/>
              </a:pPr>
              <a:endParaRPr lang="zh-CN" altLang="en-US" sz="600" kern="1200"/>
            </a:p>
          </p:txBody>
        </p:sp>
        <p:sp>
          <p:nvSpPr>
            <p:cNvPr id="16" name="任意多边形: 形状 15"/>
            <p:cNvSpPr/>
            <p:nvPr/>
          </p:nvSpPr>
          <p:spPr>
            <a:xfrm>
              <a:off x="3481413" y="4159751"/>
              <a:ext cx="289571" cy="551775"/>
            </a:xfrm>
            <a:custGeom>
              <a:avLst/>
              <a:gdLst>
                <a:gd name="connsiteX0" fmla="*/ 0 w 289571"/>
                <a:gd name="connsiteY0" fmla="*/ 551775 h 551775"/>
                <a:gd name="connsiteX1" fmla="*/ 144785 w 289571"/>
                <a:gd name="connsiteY1" fmla="*/ 551775 h 551775"/>
                <a:gd name="connsiteX2" fmla="*/ 144785 w 289571"/>
                <a:gd name="connsiteY2" fmla="*/ 0 h 551775"/>
                <a:gd name="connsiteX3" fmla="*/ 289571 w 289571"/>
                <a:gd name="connsiteY3" fmla="*/ 0 h 551775"/>
              </a:gdLst>
              <a:ahLst/>
              <a:cxnLst>
                <a:cxn ang="0">
                  <a:pos x="connsiteX0" y="connsiteY0"/>
                </a:cxn>
                <a:cxn ang="0">
                  <a:pos x="connsiteX1" y="connsiteY1"/>
                </a:cxn>
                <a:cxn ang="0">
                  <a:pos x="connsiteX2" y="connsiteY2"/>
                </a:cxn>
                <a:cxn ang="0">
                  <a:pos x="connsiteX3" y="connsiteY3"/>
                </a:cxn>
              </a:cxnLst>
              <a:rect l="l" t="t" r="r" b="b"/>
              <a:pathLst>
                <a:path w="289571" h="551775">
                  <a:moveTo>
                    <a:pt x="0" y="551775"/>
                  </a:moveTo>
                  <a:lnTo>
                    <a:pt x="144785" y="551775"/>
                  </a:lnTo>
                  <a:lnTo>
                    <a:pt x="144785" y="0"/>
                  </a:lnTo>
                  <a:lnTo>
                    <a:pt x="289571" y="0"/>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41907" tIns="260309" rIns="141907" bIns="260309" numCol="1" spcCol="1270" anchor="ctr" anchorCtr="0">
              <a:noAutofit/>
            </a:bodyPr>
            <a:lstStyle/>
            <a:p>
              <a:pPr marL="0" lvl="0" indent="0" algn="ctr" defTabSz="266700">
                <a:lnSpc>
                  <a:spcPct val="90000"/>
                </a:lnSpc>
                <a:spcBef>
                  <a:spcPct val="0"/>
                </a:spcBef>
                <a:spcAft>
                  <a:spcPct val="35000"/>
                </a:spcAft>
                <a:buNone/>
              </a:pPr>
              <a:endParaRPr lang="zh-CN" altLang="en-US" sz="600" kern="1200"/>
            </a:p>
          </p:txBody>
        </p:sp>
        <p:sp>
          <p:nvSpPr>
            <p:cNvPr id="17" name="任意多边形: 形状 16"/>
            <p:cNvSpPr/>
            <p:nvPr/>
          </p:nvSpPr>
          <p:spPr>
            <a:xfrm>
              <a:off x="1743983" y="3775949"/>
              <a:ext cx="289571" cy="935577"/>
            </a:xfrm>
            <a:custGeom>
              <a:avLst/>
              <a:gdLst>
                <a:gd name="connsiteX0" fmla="*/ 0 w 289571"/>
                <a:gd name="connsiteY0" fmla="*/ 0 h 935577"/>
                <a:gd name="connsiteX1" fmla="*/ 144785 w 289571"/>
                <a:gd name="connsiteY1" fmla="*/ 0 h 935577"/>
                <a:gd name="connsiteX2" fmla="*/ 144785 w 289571"/>
                <a:gd name="connsiteY2" fmla="*/ 935577 h 935577"/>
                <a:gd name="connsiteX3" fmla="*/ 289571 w 289571"/>
                <a:gd name="connsiteY3" fmla="*/ 935577 h 935577"/>
              </a:gdLst>
              <a:ahLst/>
              <a:cxnLst>
                <a:cxn ang="0">
                  <a:pos x="connsiteX0" y="connsiteY0"/>
                </a:cxn>
                <a:cxn ang="0">
                  <a:pos x="connsiteX1" y="connsiteY1"/>
                </a:cxn>
                <a:cxn ang="0">
                  <a:pos x="connsiteX2" y="connsiteY2"/>
                </a:cxn>
                <a:cxn ang="0">
                  <a:pos x="connsiteX3" y="connsiteY3"/>
                </a:cxn>
              </a:cxnLst>
              <a:rect l="l" t="t" r="r" b="b"/>
              <a:pathLst>
                <a:path w="289571" h="935577">
                  <a:moveTo>
                    <a:pt x="0" y="0"/>
                  </a:moveTo>
                  <a:lnTo>
                    <a:pt x="144785" y="0"/>
                  </a:lnTo>
                  <a:lnTo>
                    <a:pt x="144785" y="935577"/>
                  </a:lnTo>
                  <a:lnTo>
                    <a:pt x="289571" y="935577"/>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33001" tIns="443305" rIns="133002" bIns="443304" numCol="1" spcCol="1270" anchor="ctr" anchorCtr="0">
              <a:noAutofit/>
            </a:bodyPr>
            <a:lstStyle/>
            <a:p>
              <a:pPr marL="0" lvl="0" indent="0" algn="ctr" defTabSz="266700">
                <a:lnSpc>
                  <a:spcPct val="90000"/>
                </a:lnSpc>
                <a:spcBef>
                  <a:spcPct val="0"/>
                </a:spcBef>
                <a:spcAft>
                  <a:spcPct val="35000"/>
                </a:spcAft>
                <a:buNone/>
              </a:pPr>
              <a:endParaRPr lang="zh-CN" altLang="en-US" sz="600" kern="1200"/>
            </a:p>
          </p:txBody>
        </p:sp>
        <p:sp>
          <p:nvSpPr>
            <p:cNvPr id="18" name="任意多边形: 形状 17"/>
            <p:cNvSpPr/>
            <p:nvPr/>
          </p:nvSpPr>
          <p:spPr>
            <a:xfrm>
              <a:off x="1743983" y="3775949"/>
              <a:ext cx="289571" cy="383801"/>
            </a:xfrm>
            <a:custGeom>
              <a:avLst/>
              <a:gdLst>
                <a:gd name="connsiteX0" fmla="*/ 0 w 289571"/>
                <a:gd name="connsiteY0" fmla="*/ 0 h 383801"/>
                <a:gd name="connsiteX1" fmla="*/ 144785 w 289571"/>
                <a:gd name="connsiteY1" fmla="*/ 0 h 383801"/>
                <a:gd name="connsiteX2" fmla="*/ 144785 w 289571"/>
                <a:gd name="connsiteY2" fmla="*/ 383801 h 383801"/>
                <a:gd name="connsiteX3" fmla="*/ 289571 w 289571"/>
                <a:gd name="connsiteY3" fmla="*/ 383801 h 383801"/>
              </a:gdLst>
              <a:ahLst/>
              <a:cxnLst>
                <a:cxn ang="0">
                  <a:pos x="connsiteX0" y="connsiteY0"/>
                </a:cxn>
                <a:cxn ang="0">
                  <a:pos x="connsiteX1" y="connsiteY1"/>
                </a:cxn>
                <a:cxn ang="0">
                  <a:pos x="connsiteX2" y="connsiteY2"/>
                </a:cxn>
                <a:cxn ang="0">
                  <a:pos x="connsiteX3" y="connsiteY3"/>
                </a:cxn>
              </a:cxnLst>
              <a:rect l="l" t="t" r="r" b="b"/>
              <a:pathLst>
                <a:path w="289571" h="383801">
                  <a:moveTo>
                    <a:pt x="0" y="0"/>
                  </a:moveTo>
                  <a:lnTo>
                    <a:pt x="144785" y="0"/>
                  </a:lnTo>
                  <a:lnTo>
                    <a:pt x="144785" y="383801"/>
                  </a:lnTo>
                  <a:lnTo>
                    <a:pt x="289571" y="383801"/>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45466" tIns="179882" rIns="145466" bIns="179880" numCol="1" spcCol="1270" anchor="ctr" anchorCtr="0">
              <a:noAutofit/>
            </a:bodyPr>
            <a:lstStyle/>
            <a:p>
              <a:pPr marL="0" lvl="0" indent="0" algn="ctr" defTabSz="266700">
                <a:lnSpc>
                  <a:spcPct val="90000"/>
                </a:lnSpc>
                <a:spcBef>
                  <a:spcPct val="0"/>
                </a:spcBef>
                <a:spcAft>
                  <a:spcPct val="35000"/>
                </a:spcAft>
                <a:buNone/>
              </a:pPr>
              <a:endParaRPr lang="zh-CN" altLang="en-US" sz="600" kern="1200"/>
            </a:p>
          </p:txBody>
        </p:sp>
        <p:sp>
          <p:nvSpPr>
            <p:cNvPr id="19" name="任意多边形: 形状 18"/>
            <p:cNvSpPr/>
            <p:nvPr/>
          </p:nvSpPr>
          <p:spPr>
            <a:xfrm>
              <a:off x="1743983" y="3435118"/>
              <a:ext cx="289571" cy="340831"/>
            </a:xfrm>
            <a:custGeom>
              <a:avLst/>
              <a:gdLst>
                <a:gd name="connsiteX0" fmla="*/ 0 w 289571"/>
                <a:gd name="connsiteY0" fmla="*/ 340831 h 340831"/>
                <a:gd name="connsiteX1" fmla="*/ 144785 w 289571"/>
                <a:gd name="connsiteY1" fmla="*/ 340831 h 340831"/>
                <a:gd name="connsiteX2" fmla="*/ 144785 w 289571"/>
                <a:gd name="connsiteY2" fmla="*/ 0 h 340831"/>
                <a:gd name="connsiteX3" fmla="*/ 289571 w 289571"/>
                <a:gd name="connsiteY3" fmla="*/ 0 h 340831"/>
              </a:gdLst>
              <a:ahLst/>
              <a:cxnLst>
                <a:cxn ang="0">
                  <a:pos x="connsiteX0" y="connsiteY0"/>
                </a:cxn>
                <a:cxn ang="0">
                  <a:pos x="connsiteX1" y="connsiteY1"/>
                </a:cxn>
                <a:cxn ang="0">
                  <a:pos x="connsiteX2" y="connsiteY2"/>
                </a:cxn>
                <a:cxn ang="0">
                  <a:pos x="connsiteX3" y="connsiteY3"/>
                </a:cxn>
              </a:cxnLst>
              <a:rect l="l" t="t" r="r" b="b"/>
              <a:pathLst>
                <a:path w="289571" h="340831">
                  <a:moveTo>
                    <a:pt x="0" y="340831"/>
                  </a:moveTo>
                  <a:lnTo>
                    <a:pt x="144785" y="340831"/>
                  </a:lnTo>
                  <a:lnTo>
                    <a:pt x="144785" y="0"/>
                  </a:lnTo>
                  <a:lnTo>
                    <a:pt x="289571" y="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46305" tIns="159235" rIns="146305" bIns="159235" numCol="1" spcCol="1270" anchor="ctr" anchorCtr="0">
              <a:noAutofit/>
            </a:bodyPr>
            <a:lstStyle/>
            <a:p>
              <a:pPr marL="0" lvl="0" indent="0" algn="ctr" defTabSz="266700">
                <a:lnSpc>
                  <a:spcPct val="90000"/>
                </a:lnSpc>
                <a:spcBef>
                  <a:spcPct val="0"/>
                </a:spcBef>
                <a:spcAft>
                  <a:spcPct val="35000"/>
                </a:spcAft>
                <a:buNone/>
              </a:pPr>
              <a:endParaRPr lang="zh-CN" altLang="en-US" sz="600" kern="1200"/>
            </a:p>
          </p:txBody>
        </p:sp>
        <p:sp>
          <p:nvSpPr>
            <p:cNvPr id="20" name="任意多边形: 形状 19"/>
            <p:cNvSpPr/>
            <p:nvPr/>
          </p:nvSpPr>
          <p:spPr>
            <a:xfrm>
              <a:off x="1743983" y="2639160"/>
              <a:ext cx="289571" cy="1136789"/>
            </a:xfrm>
            <a:custGeom>
              <a:avLst/>
              <a:gdLst>
                <a:gd name="connsiteX0" fmla="*/ 0 w 289571"/>
                <a:gd name="connsiteY0" fmla="*/ 1136789 h 1136789"/>
                <a:gd name="connsiteX1" fmla="*/ 144785 w 289571"/>
                <a:gd name="connsiteY1" fmla="*/ 1136789 h 1136789"/>
                <a:gd name="connsiteX2" fmla="*/ 144785 w 289571"/>
                <a:gd name="connsiteY2" fmla="*/ 0 h 1136789"/>
                <a:gd name="connsiteX3" fmla="*/ 289571 w 289571"/>
                <a:gd name="connsiteY3" fmla="*/ 0 h 1136789"/>
              </a:gdLst>
              <a:ahLst/>
              <a:cxnLst>
                <a:cxn ang="0">
                  <a:pos x="connsiteX0" y="connsiteY0"/>
                </a:cxn>
                <a:cxn ang="0">
                  <a:pos x="connsiteX1" y="connsiteY1"/>
                </a:cxn>
                <a:cxn ang="0">
                  <a:pos x="connsiteX2" y="connsiteY2"/>
                </a:cxn>
                <a:cxn ang="0">
                  <a:pos x="connsiteX3" y="connsiteY3"/>
                </a:cxn>
              </a:cxnLst>
              <a:rect l="l" t="t" r="r" b="b"/>
              <a:pathLst>
                <a:path w="289571" h="1136789">
                  <a:moveTo>
                    <a:pt x="0" y="1136789"/>
                  </a:moveTo>
                  <a:lnTo>
                    <a:pt x="144785" y="1136789"/>
                  </a:lnTo>
                  <a:lnTo>
                    <a:pt x="144785" y="0"/>
                  </a:lnTo>
                  <a:lnTo>
                    <a:pt x="289571" y="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28158" tIns="539067" rIns="128159" bIns="539068" numCol="1" spcCol="1270" anchor="ctr" anchorCtr="0">
              <a:noAutofit/>
            </a:bodyPr>
            <a:lstStyle/>
            <a:p>
              <a:pPr marL="0" lvl="0" indent="0" algn="ctr" defTabSz="266700">
                <a:lnSpc>
                  <a:spcPct val="90000"/>
                </a:lnSpc>
                <a:spcBef>
                  <a:spcPct val="0"/>
                </a:spcBef>
                <a:spcAft>
                  <a:spcPct val="35000"/>
                </a:spcAft>
                <a:buNone/>
              </a:pPr>
              <a:endParaRPr lang="zh-CN" altLang="en-US" sz="600" kern="1200"/>
            </a:p>
          </p:txBody>
        </p:sp>
        <p:sp>
          <p:nvSpPr>
            <p:cNvPr id="21" name="任意多边形: 形状 20"/>
            <p:cNvSpPr/>
            <p:nvPr/>
          </p:nvSpPr>
          <p:spPr>
            <a:xfrm>
              <a:off x="1743983" y="1940398"/>
              <a:ext cx="289571" cy="1835551"/>
            </a:xfrm>
            <a:custGeom>
              <a:avLst/>
              <a:gdLst>
                <a:gd name="connsiteX0" fmla="*/ 0 w 289571"/>
                <a:gd name="connsiteY0" fmla="*/ 1835551 h 1835551"/>
                <a:gd name="connsiteX1" fmla="*/ 144785 w 289571"/>
                <a:gd name="connsiteY1" fmla="*/ 1835551 h 1835551"/>
                <a:gd name="connsiteX2" fmla="*/ 144785 w 289571"/>
                <a:gd name="connsiteY2" fmla="*/ 0 h 1835551"/>
                <a:gd name="connsiteX3" fmla="*/ 289571 w 289571"/>
                <a:gd name="connsiteY3" fmla="*/ 0 h 1835551"/>
              </a:gdLst>
              <a:ahLst/>
              <a:cxnLst>
                <a:cxn ang="0">
                  <a:pos x="connsiteX0" y="connsiteY0"/>
                </a:cxn>
                <a:cxn ang="0">
                  <a:pos x="connsiteX1" y="connsiteY1"/>
                </a:cxn>
                <a:cxn ang="0">
                  <a:pos x="connsiteX2" y="connsiteY2"/>
                </a:cxn>
                <a:cxn ang="0">
                  <a:pos x="connsiteX3" y="connsiteY3"/>
                </a:cxn>
              </a:cxnLst>
              <a:rect l="l" t="t" r="r" b="b"/>
              <a:pathLst>
                <a:path w="289571" h="1835551">
                  <a:moveTo>
                    <a:pt x="0" y="1835551"/>
                  </a:moveTo>
                  <a:lnTo>
                    <a:pt x="144785" y="1835551"/>
                  </a:lnTo>
                  <a:lnTo>
                    <a:pt x="144785" y="0"/>
                  </a:lnTo>
                  <a:lnTo>
                    <a:pt x="289571" y="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11029" tIns="871319" rIns="111030" bIns="871320" numCol="1" spcCol="1270" anchor="ctr" anchorCtr="0">
              <a:noAutofit/>
            </a:bodyPr>
            <a:lstStyle/>
            <a:p>
              <a:pPr marL="0" lvl="0" indent="0" algn="ctr" defTabSz="266700">
                <a:lnSpc>
                  <a:spcPct val="90000"/>
                </a:lnSpc>
                <a:spcBef>
                  <a:spcPct val="0"/>
                </a:spcBef>
                <a:spcAft>
                  <a:spcPct val="35000"/>
                </a:spcAft>
                <a:buNone/>
              </a:pPr>
              <a:endParaRPr lang="zh-CN" altLang="en-US" sz="600" kern="1200"/>
            </a:p>
          </p:txBody>
        </p:sp>
        <p:sp>
          <p:nvSpPr>
            <p:cNvPr id="22" name="任意多边形: 形状 21"/>
            <p:cNvSpPr/>
            <p:nvPr/>
          </p:nvSpPr>
          <p:spPr>
            <a:xfrm>
              <a:off x="3481413" y="1259933"/>
              <a:ext cx="289571" cy="275887"/>
            </a:xfrm>
            <a:custGeom>
              <a:avLst/>
              <a:gdLst>
                <a:gd name="connsiteX0" fmla="*/ 0 w 289571"/>
                <a:gd name="connsiteY0" fmla="*/ 0 h 275887"/>
                <a:gd name="connsiteX1" fmla="*/ 144785 w 289571"/>
                <a:gd name="connsiteY1" fmla="*/ 0 h 275887"/>
                <a:gd name="connsiteX2" fmla="*/ 144785 w 289571"/>
                <a:gd name="connsiteY2" fmla="*/ 275887 h 275887"/>
                <a:gd name="connsiteX3" fmla="*/ 289571 w 289571"/>
                <a:gd name="connsiteY3" fmla="*/ 275887 h 275887"/>
              </a:gdLst>
              <a:ahLst/>
              <a:cxnLst>
                <a:cxn ang="0">
                  <a:pos x="connsiteX0" y="connsiteY0"/>
                </a:cxn>
                <a:cxn ang="0">
                  <a:pos x="connsiteX1" y="connsiteY1"/>
                </a:cxn>
                <a:cxn ang="0">
                  <a:pos x="connsiteX2" y="connsiteY2"/>
                </a:cxn>
                <a:cxn ang="0">
                  <a:pos x="connsiteX3" y="connsiteY3"/>
                </a:cxn>
              </a:cxnLst>
              <a:rect l="l" t="t" r="r" b="b"/>
              <a:pathLst>
                <a:path w="289571" h="275887">
                  <a:moveTo>
                    <a:pt x="0" y="0"/>
                  </a:moveTo>
                  <a:lnTo>
                    <a:pt x="144785" y="0"/>
                  </a:lnTo>
                  <a:lnTo>
                    <a:pt x="144785" y="275887"/>
                  </a:lnTo>
                  <a:lnTo>
                    <a:pt x="289571" y="275887"/>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47487" tIns="127945" rIns="147487" bIns="127945" numCol="1" spcCol="1270" anchor="ctr" anchorCtr="0">
              <a:noAutofit/>
            </a:bodyPr>
            <a:lstStyle/>
            <a:p>
              <a:pPr marL="0" lvl="0" indent="0" algn="ctr" defTabSz="266700">
                <a:lnSpc>
                  <a:spcPct val="90000"/>
                </a:lnSpc>
                <a:spcBef>
                  <a:spcPct val="0"/>
                </a:spcBef>
                <a:spcAft>
                  <a:spcPct val="35000"/>
                </a:spcAft>
                <a:buNone/>
              </a:pPr>
              <a:endParaRPr lang="zh-CN" altLang="en-US" sz="600" kern="1200"/>
            </a:p>
          </p:txBody>
        </p:sp>
        <p:sp>
          <p:nvSpPr>
            <p:cNvPr id="23" name="任意多边形: 形状 22"/>
            <p:cNvSpPr/>
            <p:nvPr/>
          </p:nvSpPr>
          <p:spPr>
            <a:xfrm>
              <a:off x="3481413" y="984045"/>
              <a:ext cx="289571" cy="275887"/>
            </a:xfrm>
            <a:custGeom>
              <a:avLst/>
              <a:gdLst>
                <a:gd name="connsiteX0" fmla="*/ 0 w 289571"/>
                <a:gd name="connsiteY0" fmla="*/ 275887 h 275887"/>
                <a:gd name="connsiteX1" fmla="*/ 144785 w 289571"/>
                <a:gd name="connsiteY1" fmla="*/ 275887 h 275887"/>
                <a:gd name="connsiteX2" fmla="*/ 144785 w 289571"/>
                <a:gd name="connsiteY2" fmla="*/ 0 h 275887"/>
                <a:gd name="connsiteX3" fmla="*/ 289571 w 289571"/>
                <a:gd name="connsiteY3" fmla="*/ 0 h 275887"/>
              </a:gdLst>
              <a:ahLst/>
              <a:cxnLst>
                <a:cxn ang="0">
                  <a:pos x="connsiteX0" y="connsiteY0"/>
                </a:cxn>
                <a:cxn ang="0">
                  <a:pos x="connsiteX1" y="connsiteY1"/>
                </a:cxn>
                <a:cxn ang="0">
                  <a:pos x="connsiteX2" y="connsiteY2"/>
                </a:cxn>
                <a:cxn ang="0">
                  <a:pos x="connsiteX3" y="connsiteY3"/>
                </a:cxn>
              </a:cxnLst>
              <a:rect l="l" t="t" r="r" b="b"/>
              <a:pathLst>
                <a:path w="289571" h="275887">
                  <a:moveTo>
                    <a:pt x="0" y="275887"/>
                  </a:moveTo>
                  <a:lnTo>
                    <a:pt x="144785" y="275887"/>
                  </a:lnTo>
                  <a:lnTo>
                    <a:pt x="144785" y="0"/>
                  </a:lnTo>
                  <a:lnTo>
                    <a:pt x="289571" y="0"/>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47487" tIns="127945" rIns="147487" bIns="127945" numCol="1" spcCol="1270" anchor="ctr" anchorCtr="0">
              <a:noAutofit/>
            </a:bodyPr>
            <a:lstStyle/>
            <a:p>
              <a:pPr marL="0" lvl="0" indent="0" algn="ctr" defTabSz="266700">
                <a:lnSpc>
                  <a:spcPct val="90000"/>
                </a:lnSpc>
                <a:spcBef>
                  <a:spcPct val="0"/>
                </a:spcBef>
                <a:spcAft>
                  <a:spcPct val="35000"/>
                </a:spcAft>
                <a:buNone/>
              </a:pPr>
              <a:endParaRPr lang="zh-CN" altLang="en-US" sz="600" kern="1200"/>
            </a:p>
          </p:txBody>
        </p:sp>
        <p:sp>
          <p:nvSpPr>
            <p:cNvPr id="24" name="任意多边形: 形状 23"/>
            <p:cNvSpPr/>
            <p:nvPr/>
          </p:nvSpPr>
          <p:spPr>
            <a:xfrm>
              <a:off x="1743983" y="1259933"/>
              <a:ext cx="289571" cy="2516016"/>
            </a:xfrm>
            <a:custGeom>
              <a:avLst/>
              <a:gdLst>
                <a:gd name="connsiteX0" fmla="*/ 0 w 289571"/>
                <a:gd name="connsiteY0" fmla="*/ 2516016 h 2516016"/>
                <a:gd name="connsiteX1" fmla="*/ 144785 w 289571"/>
                <a:gd name="connsiteY1" fmla="*/ 2516016 h 2516016"/>
                <a:gd name="connsiteX2" fmla="*/ 144785 w 289571"/>
                <a:gd name="connsiteY2" fmla="*/ 0 h 2516016"/>
                <a:gd name="connsiteX3" fmla="*/ 289571 w 289571"/>
                <a:gd name="connsiteY3" fmla="*/ 0 h 2516016"/>
              </a:gdLst>
              <a:ahLst/>
              <a:cxnLst>
                <a:cxn ang="0">
                  <a:pos x="connsiteX0" y="connsiteY0"/>
                </a:cxn>
                <a:cxn ang="0">
                  <a:pos x="connsiteX1" y="connsiteY1"/>
                </a:cxn>
                <a:cxn ang="0">
                  <a:pos x="connsiteX2" y="connsiteY2"/>
                </a:cxn>
                <a:cxn ang="0">
                  <a:pos x="connsiteX3" y="connsiteY3"/>
                </a:cxn>
              </a:cxnLst>
              <a:rect l="l" t="t" r="r" b="b"/>
              <a:pathLst>
                <a:path w="289571" h="2516016">
                  <a:moveTo>
                    <a:pt x="0" y="2516016"/>
                  </a:moveTo>
                  <a:lnTo>
                    <a:pt x="144785" y="2516016"/>
                  </a:lnTo>
                  <a:lnTo>
                    <a:pt x="144785" y="0"/>
                  </a:lnTo>
                  <a:lnTo>
                    <a:pt x="289571" y="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94170" tIns="1194693" rIns="94170" bIns="1194692" numCol="1" spcCol="1270" anchor="ctr" anchorCtr="0">
              <a:noAutofit/>
            </a:bodyPr>
            <a:lstStyle/>
            <a:p>
              <a:pPr marL="0" lvl="0" indent="0" algn="ctr" defTabSz="311150">
                <a:lnSpc>
                  <a:spcPct val="90000"/>
                </a:lnSpc>
                <a:spcBef>
                  <a:spcPct val="0"/>
                </a:spcBef>
                <a:spcAft>
                  <a:spcPct val="35000"/>
                </a:spcAft>
                <a:buNone/>
              </a:pPr>
              <a:endParaRPr lang="zh-CN" altLang="en-US" sz="700" kern="1200"/>
            </a:p>
          </p:txBody>
        </p:sp>
        <p:sp>
          <p:nvSpPr>
            <p:cNvPr id="25" name="任意多边形: 形状 24"/>
            <p:cNvSpPr/>
            <p:nvPr/>
          </p:nvSpPr>
          <p:spPr>
            <a:xfrm rot="16200000">
              <a:off x="114874" y="3495520"/>
              <a:ext cx="2697357" cy="560859"/>
            </a:xfrm>
            <a:custGeom>
              <a:avLst/>
              <a:gdLst>
                <a:gd name="connsiteX0" fmla="*/ 0 w 2697357"/>
                <a:gd name="connsiteY0" fmla="*/ 0 h 560859"/>
                <a:gd name="connsiteX1" fmla="*/ 2697357 w 2697357"/>
                <a:gd name="connsiteY1" fmla="*/ 0 h 560859"/>
                <a:gd name="connsiteX2" fmla="*/ 2697357 w 2697357"/>
                <a:gd name="connsiteY2" fmla="*/ 560859 h 560859"/>
                <a:gd name="connsiteX3" fmla="*/ 0 w 2697357"/>
                <a:gd name="connsiteY3" fmla="*/ 560859 h 560859"/>
                <a:gd name="connsiteX4" fmla="*/ 0 w 2697357"/>
                <a:gd name="connsiteY4" fmla="*/ 0 h 560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7357" h="560859">
                  <a:moveTo>
                    <a:pt x="0" y="0"/>
                  </a:moveTo>
                  <a:lnTo>
                    <a:pt x="2697357" y="0"/>
                  </a:lnTo>
                  <a:lnTo>
                    <a:pt x="2697357" y="560859"/>
                  </a:lnTo>
                  <a:lnTo>
                    <a:pt x="0" y="560859"/>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89" tIns="8890" rIns="8890" bIns="8889" numCol="1" spcCol="1270" anchor="ctr" anchorCtr="0">
              <a:noAutofit/>
            </a:bodyPr>
            <a:lstStyle/>
            <a:p>
              <a:pPr marL="0" lvl="0" indent="0" algn="ctr" defTabSz="622300">
                <a:lnSpc>
                  <a:spcPct val="90000"/>
                </a:lnSpc>
                <a:spcBef>
                  <a:spcPct val="0"/>
                </a:spcBef>
                <a:spcAft>
                  <a:spcPct val="35000"/>
                </a:spcAft>
                <a:buNone/>
              </a:pPr>
              <a:r>
                <a:rPr lang="zh-CN" altLang="en-US" sz="1400" kern="1200" dirty="0"/>
                <a:t>融资协议  </a:t>
              </a:r>
              <a:r>
                <a:rPr lang="en-US" altLang="zh-CN" sz="1400" kern="1200" dirty="0"/>
                <a:t>Finance Agreements</a:t>
              </a:r>
              <a:endParaRPr lang="zh-CN" altLang="en-US" sz="1400" kern="1200" dirty="0"/>
            </a:p>
          </p:txBody>
        </p:sp>
        <p:sp>
          <p:nvSpPr>
            <p:cNvPr id="26" name="任意多边形: 形状 25"/>
            <p:cNvSpPr/>
            <p:nvPr/>
          </p:nvSpPr>
          <p:spPr>
            <a:xfrm>
              <a:off x="2033554" y="986195"/>
              <a:ext cx="1447858" cy="547475"/>
            </a:xfrm>
            <a:custGeom>
              <a:avLst/>
              <a:gdLst>
                <a:gd name="connsiteX0" fmla="*/ 0 w 1447858"/>
                <a:gd name="connsiteY0" fmla="*/ 0 h 547475"/>
                <a:gd name="connsiteX1" fmla="*/ 1447858 w 1447858"/>
                <a:gd name="connsiteY1" fmla="*/ 0 h 547475"/>
                <a:gd name="connsiteX2" fmla="*/ 1447858 w 1447858"/>
                <a:gd name="connsiteY2" fmla="*/ 547475 h 547475"/>
                <a:gd name="connsiteX3" fmla="*/ 0 w 1447858"/>
                <a:gd name="connsiteY3" fmla="*/ 547475 h 547475"/>
                <a:gd name="connsiteX4" fmla="*/ 0 w 1447858"/>
                <a:gd name="connsiteY4" fmla="*/ 0 h 547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7858" h="547475">
                  <a:moveTo>
                    <a:pt x="0" y="0"/>
                  </a:moveTo>
                  <a:lnTo>
                    <a:pt x="1447858" y="0"/>
                  </a:lnTo>
                  <a:lnTo>
                    <a:pt x="1447858" y="547475"/>
                  </a:lnTo>
                  <a:lnTo>
                    <a:pt x="0" y="547475"/>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zh-CN" altLang="en-US" sz="1050" b="1" kern="1200" dirty="0">
                  <a:solidFill>
                    <a:srgbClr val="FFFF00"/>
                  </a:solidFill>
                </a:rPr>
                <a:t>☆优先级贷款协议</a:t>
              </a:r>
              <a:r>
                <a:rPr lang="en-US" altLang="zh-CN" sz="1050" b="1" kern="1200" dirty="0">
                  <a:solidFill>
                    <a:srgbClr val="FFFF00"/>
                  </a:solidFill>
                </a:rPr>
                <a:t>Senior Loan Agreements</a:t>
              </a:r>
              <a:endParaRPr lang="zh-CN" altLang="en-US" sz="1050" b="1" kern="1200" dirty="0">
                <a:solidFill>
                  <a:srgbClr val="FFFF00"/>
                </a:solidFill>
              </a:endParaRPr>
            </a:p>
          </p:txBody>
        </p:sp>
        <p:sp>
          <p:nvSpPr>
            <p:cNvPr id="27" name="任意多边形: 形状 26"/>
            <p:cNvSpPr/>
            <p:nvPr/>
          </p:nvSpPr>
          <p:spPr>
            <a:xfrm>
              <a:off x="3770985" y="763335"/>
              <a:ext cx="1530980" cy="441420"/>
            </a:xfrm>
            <a:custGeom>
              <a:avLst/>
              <a:gdLst>
                <a:gd name="connsiteX0" fmla="*/ 0 w 1447858"/>
                <a:gd name="connsiteY0" fmla="*/ 0 h 441420"/>
                <a:gd name="connsiteX1" fmla="*/ 1447858 w 1447858"/>
                <a:gd name="connsiteY1" fmla="*/ 0 h 441420"/>
                <a:gd name="connsiteX2" fmla="*/ 1447858 w 1447858"/>
                <a:gd name="connsiteY2" fmla="*/ 441420 h 441420"/>
                <a:gd name="connsiteX3" fmla="*/ 0 w 1447858"/>
                <a:gd name="connsiteY3" fmla="*/ 441420 h 441420"/>
                <a:gd name="connsiteX4" fmla="*/ 0 w 1447858"/>
                <a:gd name="connsiteY4" fmla="*/ 0 h 441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7858" h="441420">
                  <a:moveTo>
                    <a:pt x="0" y="0"/>
                  </a:moveTo>
                  <a:lnTo>
                    <a:pt x="1447858" y="0"/>
                  </a:lnTo>
                  <a:lnTo>
                    <a:pt x="1447858" y="441420"/>
                  </a:lnTo>
                  <a:lnTo>
                    <a:pt x="0" y="441420"/>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zh-CN" altLang="en-US" sz="1000" b="1" kern="1200" dirty="0">
                  <a:solidFill>
                    <a:srgbClr val="FFFF00"/>
                  </a:solidFill>
                </a:rPr>
                <a:t>美元贷款协议</a:t>
              </a:r>
              <a:r>
                <a:rPr lang="en-US" altLang="zh-CN" sz="1000" b="1" kern="1200" dirty="0">
                  <a:solidFill>
                    <a:srgbClr val="FFFF00"/>
                  </a:solidFill>
                </a:rPr>
                <a:t>USD Credit Agreement</a:t>
              </a:r>
              <a:endParaRPr lang="zh-CN" altLang="en-US" sz="1000" b="1" kern="1200" dirty="0">
                <a:solidFill>
                  <a:srgbClr val="FFFF00"/>
                </a:solidFill>
              </a:endParaRPr>
            </a:p>
          </p:txBody>
        </p:sp>
        <p:sp>
          <p:nvSpPr>
            <p:cNvPr id="28" name="任意多边形: 形状 27"/>
            <p:cNvSpPr/>
            <p:nvPr/>
          </p:nvSpPr>
          <p:spPr>
            <a:xfrm>
              <a:off x="3770985" y="1315110"/>
              <a:ext cx="1530980" cy="441420"/>
            </a:xfrm>
            <a:custGeom>
              <a:avLst/>
              <a:gdLst>
                <a:gd name="connsiteX0" fmla="*/ 0 w 1530980"/>
                <a:gd name="connsiteY0" fmla="*/ 0 h 441420"/>
                <a:gd name="connsiteX1" fmla="*/ 1530980 w 1530980"/>
                <a:gd name="connsiteY1" fmla="*/ 0 h 441420"/>
                <a:gd name="connsiteX2" fmla="*/ 1530980 w 1530980"/>
                <a:gd name="connsiteY2" fmla="*/ 441420 h 441420"/>
                <a:gd name="connsiteX3" fmla="*/ 0 w 1530980"/>
                <a:gd name="connsiteY3" fmla="*/ 441420 h 441420"/>
                <a:gd name="connsiteX4" fmla="*/ 0 w 1530980"/>
                <a:gd name="connsiteY4" fmla="*/ 0 h 441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0980" h="441420">
                  <a:moveTo>
                    <a:pt x="0" y="0"/>
                  </a:moveTo>
                  <a:lnTo>
                    <a:pt x="1530980" y="0"/>
                  </a:lnTo>
                  <a:lnTo>
                    <a:pt x="1530980" y="441420"/>
                  </a:lnTo>
                  <a:lnTo>
                    <a:pt x="0" y="441420"/>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zh-CN" altLang="en-US" sz="1000" b="1" kern="1200" dirty="0">
                  <a:solidFill>
                    <a:srgbClr val="FFFF00"/>
                  </a:solidFill>
                </a:rPr>
                <a:t>比索贷款协议</a:t>
              </a:r>
              <a:r>
                <a:rPr lang="en-US" altLang="zh-CN" sz="1000" b="1" kern="1200" dirty="0">
                  <a:solidFill>
                    <a:srgbClr val="FFFF00"/>
                  </a:solidFill>
                </a:rPr>
                <a:t>COP Credit Agreement</a:t>
              </a:r>
              <a:endParaRPr lang="zh-CN" altLang="en-US" sz="1000" b="1" kern="1200" dirty="0">
                <a:solidFill>
                  <a:srgbClr val="FFFF00"/>
                </a:solidFill>
              </a:endParaRPr>
            </a:p>
          </p:txBody>
        </p:sp>
        <p:sp>
          <p:nvSpPr>
            <p:cNvPr id="29" name="任意多边形: 形状 28"/>
            <p:cNvSpPr/>
            <p:nvPr/>
          </p:nvSpPr>
          <p:spPr>
            <a:xfrm>
              <a:off x="2033554" y="1644026"/>
              <a:ext cx="1447858" cy="592743"/>
            </a:xfrm>
            <a:custGeom>
              <a:avLst/>
              <a:gdLst>
                <a:gd name="connsiteX0" fmla="*/ 0 w 1447858"/>
                <a:gd name="connsiteY0" fmla="*/ 0 h 592743"/>
                <a:gd name="connsiteX1" fmla="*/ 1447858 w 1447858"/>
                <a:gd name="connsiteY1" fmla="*/ 0 h 592743"/>
                <a:gd name="connsiteX2" fmla="*/ 1447858 w 1447858"/>
                <a:gd name="connsiteY2" fmla="*/ 592743 h 592743"/>
                <a:gd name="connsiteX3" fmla="*/ 0 w 1447858"/>
                <a:gd name="connsiteY3" fmla="*/ 592743 h 592743"/>
                <a:gd name="connsiteX4" fmla="*/ 0 w 1447858"/>
                <a:gd name="connsiteY4" fmla="*/ 0 h 592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7858" h="592743">
                  <a:moveTo>
                    <a:pt x="0" y="0"/>
                  </a:moveTo>
                  <a:lnTo>
                    <a:pt x="1447858" y="0"/>
                  </a:lnTo>
                  <a:lnTo>
                    <a:pt x="1447858" y="592743"/>
                  </a:lnTo>
                  <a:lnTo>
                    <a:pt x="0" y="592743"/>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zh-CN" altLang="en-US" sz="1050" b="1" kern="1200" dirty="0">
                  <a:solidFill>
                    <a:srgbClr val="FFFF00"/>
                  </a:solidFill>
                </a:rPr>
                <a:t>☆股东支持协议</a:t>
              </a:r>
              <a:r>
                <a:rPr lang="en-US" altLang="zh-CN" sz="1050" b="1" kern="1200" dirty="0">
                  <a:solidFill>
                    <a:srgbClr val="FFFF00"/>
                  </a:solidFill>
                </a:rPr>
                <a:t>Sponsor Support Agreement</a:t>
              </a:r>
              <a:endParaRPr lang="zh-CN" altLang="en-US" sz="1050" b="1" kern="1200" dirty="0">
                <a:solidFill>
                  <a:srgbClr val="FFFF00"/>
                </a:solidFill>
              </a:endParaRPr>
            </a:p>
          </p:txBody>
        </p:sp>
        <p:sp>
          <p:nvSpPr>
            <p:cNvPr id="30" name="任意多边形: 形状 29"/>
            <p:cNvSpPr/>
            <p:nvPr/>
          </p:nvSpPr>
          <p:spPr>
            <a:xfrm>
              <a:off x="2033554" y="2347125"/>
              <a:ext cx="1447858" cy="584069"/>
            </a:xfrm>
            <a:custGeom>
              <a:avLst/>
              <a:gdLst>
                <a:gd name="connsiteX0" fmla="*/ 0 w 1447858"/>
                <a:gd name="connsiteY0" fmla="*/ 0 h 584069"/>
                <a:gd name="connsiteX1" fmla="*/ 1447858 w 1447858"/>
                <a:gd name="connsiteY1" fmla="*/ 0 h 584069"/>
                <a:gd name="connsiteX2" fmla="*/ 1447858 w 1447858"/>
                <a:gd name="connsiteY2" fmla="*/ 584069 h 584069"/>
                <a:gd name="connsiteX3" fmla="*/ 0 w 1447858"/>
                <a:gd name="connsiteY3" fmla="*/ 584069 h 584069"/>
                <a:gd name="connsiteX4" fmla="*/ 0 w 1447858"/>
                <a:gd name="connsiteY4" fmla="*/ 0 h 584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7858" h="584069">
                  <a:moveTo>
                    <a:pt x="0" y="0"/>
                  </a:moveTo>
                  <a:lnTo>
                    <a:pt x="1447858" y="0"/>
                  </a:lnTo>
                  <a:lnTo>
                    <a:pt x="1447858" y="584069"/>
                  </a:lnTo>
                  <a:lnTo>
                    <a:pt x="0" y="584069"/>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zh-CN" altLang="en-US" sz="1000" b="1" kern="1200" dirty="0">
                  <a:solidFill>
                    <a:srgbClr val="FFFF00"/>
                  </a:solidFill>
                </a:rPr>
                <a:t>美元和利率对冲协议 </a:t>
              </a:r>
              <a:r>
                <a:rPr lang="en-US" altLang="en-US" sz="1000" b="1" kern="1200" dirty="0">
                  <a:solidFill>
                    <a:srgbClr val="FFFF00"/>
                  </a:solidFill>
                </a:rPr>
                <a:t>Hedging Agreement</a:t>
              </a:r>
              <a:endParaRPr lang="zh-CN" altLang="en-US" sz="1000" b="1" kern="1200" dirty="0">
                <a:solidFill>
                  <a:srgbClr val="FFFF00"/>
                </a:solidFill>
              </a:endParaRPr>
            </a:p>
          </p:txBody>
        </p:sp>
        <p:sp>
          <p:nvSpPr>
            <p:cNvPr id="31" name="任意多边形: 形状 30"/>
            <p:cNvSpPr/>
            <p:nvPr/>
          </p:nvSpPr>
          <p:spPr>
            <a:xfrm>
              <a:off x="2033554" y="3041550"/>
              <a:ext cx="1447858" cy="787136"/>
            </a:xfrm>
            <a:custGeom>
              <a:avLst/>
              <a:gdLst>
                <a:gd name="connsiteX0" fmla="*/ 0 w 1447858"/>
                <a:gd name="connsiteY0" fmla="*/ 0 h 787136"/>
                <a:gd name="connsiteX1" fmla="*/ 1447858 w 1447858"/>
                <a:gd name="connsiteY1" fmla="*/ 0 h 787136"/>
                <a:gd name="connsiteX2" fmla="*/ 1447858 w 1447858"/>
                <a:gd name="connsiteY2" fmla="*/ 787136 h 787136"/>
                <a:gd name="connsiteX3" fmla="*/ 0 w 1447858"/>
                <a:gd name="connsiteY3" fmla="*/ 787136 h 787136"/>
                <a:gd name="connsiteX4" fmla="*/ 0 w 1447858"/>
                <a:gd name="connsiteY4" fmla="*/ 0 h 787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7858" h="787136">
                  <a:moveTo>
                    <a:pt x="0" y="0"/>
                  </a:moveTo>
                  <a:lnTo>
                    <a:pt x="1447858" y="0"/>
                  </a:lnTo>
                  <a:lnTo>
                    <a:pt x="1447858" y="787136"/>
                  </a:lnTo>
                  <a:lnTo>
                    <a:pt x="0" y="787136"/>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t>债权人间协议 </a:t>
              </a:r>
              <a:r>
                <a:rPr lang="en-US" altLang="zh-CN" sz="1000" kern="1200" dirty="0"/>
                <a:t>Intercreditor and Security Sharing Agreement</a:t>
              </a:r>
              <a:endParaRPr lang="zh-CN" altLang="en-US" sz="1000" kern="1200" dirty="0"/>
            </a:p>
          </p:txBody>
        </p:sp>
        <p:sp>
          <p:nvSpPr>
            <p:cNvPr id="32" name="任意多边形: 形状 31"/>
            <p:cNvSpPr/>
            <p:nvPr/>
          </p:nvSpPr>
          <p:spPr>
            <a:xfrm>
              <a:off x="2033554" y="3939041"/>
              <a:ext cx="1447858" cy="441420"/>
            </a:xfrm>
            <a:custGeom>
              <a:avLst/>
              <a:gdLst>
                <a:gd name="connsiteX0" fmla="*/ 0 w 1447858"/>
                <a:gd name="connsiteY0" fmla="*/ 0 h 441420"/>
                <a:gd name="connsiteX1" fmla="*/ 1447858 w 1447858"/>
                <a:gd name="connsiteY1" fmla="*/ 0 h 441420"/>
                <a:gd name="connsiteX2" fmla="*/ 1447858 w 1447858"/>
                <a:gd name="connsiteY2" fmla="*/ 441420 h 441420"/>
                <a:gd name="connsiteX3" fmla="*/ 0 w 1447858"/>
                <a:gd name="connsiteY3" fmla="*/ 441420 h 441420"/>
                <a:gd name="connsiteX4" fmla="*/ 0 w 1447858"/>
                <a:gd name="connsiteY4" fmla="*/ 0 h 441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7858" h="441420">
                  <a:moveTo>
                    <a:pt x="0" y="0"/>
                  </a:moveTo>
                  <a:lnTo>
                    <a:pt x="1447858" y="0"/>
                  </a:lnTo>
                  <a:lnTo>
                    <a:pt x="1447858" y="441420"/>
                  </a:lnTo>
                  <a:lnTo>
                    <a:pt x="0" y="441420"/>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zh-CN" altLang="en-US" sz="1000" b="1" kern="1200" dirty="0">
                  <a:solidFill>
                    <a:srgbClr val="FFFF00"/>
                  </a:solidFill>
                </a:rPr>
                <a:t>各类代理银行聘用协议</a:t>
              </a:r>
            </a:p>
          </p:txBody>
        </p:sp>
        <p:sp>
          <p:nvSpPr>
            <p:cNvPr id="33" name="任意多边形: 形状 32"/>
            <p:cNvSpPr/>
            <p:nvPr/>
          </p:nvSpPr>
          <p:spPr>
            <a:xfrm>
              <a:off x="2033554" y="4490816"/>
              <a:ext cx="1447858" cy="441420"/>
            </a:xfrm>
            <a:custGeom>
              <a:avLst/>
              <a:gdLst>
                <a:gd name="connsiteX0" fmla="*/ 0 w 1447858"/>
                <a:gd name="connsiteY0" fmla="*/ 0 h 441420"/>
                <a:gd name="connsiteX1" fmla="*/ 1447858 w 1447858"/>
                <a:gd name="connsiteY1" fmla="*/ 0 h 441420"/>
                <a:gd name="connsiteX2" fmla="*/ 1447858 w 1447858"/>
                <a:gd name="connsiteY2" fmla="*/ 441420 h 441420"/>
                <a:gd name="connsiteX3" fmla="*/ 0 w 1447858"/>
                <a:gd name="connsiteY3" fmla="*/ 441420 h 441420"/>
                <a:gd name="connsiteX4" fmla="*/ 0 w 1447858"/>
                <a:gd name="connsiteY4" fmla="*/ 0 h 441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7858" h="441420">
                  <a:moveTo>
                    <a:pt x="0" y="0"/>
                  </a:moveTo>
                  <a:lnTo>
                    <a:pt x="1447858" y="0"/>
                  </a:lnTo>
                  <a:lnTo>
                    <a:pt x="1447858" y="441420"/>
                  </a:lnTo>
                  <a:lnTo>
                    <a:pt x="0" y="441420"/>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t>担保协议</a:t>
              </a:r>
              <a:r>
                <a:rPr lang="en-US" altLang="zh-CN" sz="1000" kern="1200" dirty="0"/>
                <a:t>Security Agreement</a:t>
              </a:r>
              <a:endParaRPr lang="zh-CN" altLang="en-US" sz="1000" kern="1200" dirty="0"/>
            </a:p>
          </p:txBody>
        </p:sp>
        <p:sp>
          <p:nvSpPr>
            <p:cNvPr id="34" name="任意多边形: 形状 33"/>
            <p:cNvSpPr/>
            <p:nvPr/>
          </p:nvSpPr>
          <p:spPr>
            <a:xfrm>
              <a:off x="3770985" y="3939041"/>
              <a:ext cx="1447858" cy="441420"/>
            </a:xfrm>
            <a:custGeom>
              <a:avLst/>
              <a:gdLst>
                <a:gd name="connsiteX0" fmla="*/ 0 w 1447858"/>
                <a:gd name="connsiteY0" fmla="*/ 0 h 441420"/>
                <a:gd name="connsiteX1" fmla="*/ 1447858 w 1447858"/>
                <a:gd name="connsiteY1" fmla="*/ 0 h 441420"/>
                <a:gd name="connsiteX2" fmla="*/ 1447858 w 1447858"/>
                <a:gd name="connsiteY2" fmla="*/ 441420 h 441420"/>
                <a:gd name="connsiteX3" fmla="*/ 0 w 1447858"/>
                <a:gd name="connsiteY3" fmla="*/ 441420 h 441420"/>
                <a:gd name="connsiteX4" fmla="*/ 0 w 1447858"/>
                <a:gd name="connsiteY4" fmla="*/ 0 h 441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7858" h="441420">
                  <a:moveTo>
                    <a:pt x="0" y="0"/>
                  </a:moveTo>
                  <a:lnTo>
                    <a:pt x="1447858" y="0"/>
                  </a:lnTo>
                  <a:lnTo>
                    <a:pt x="1447858" y="441420"/>
                  </a:lnTo>
                  <a:lnTo>
                    <a:pt x="0" y="441420"/>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t>质押协议</a:t>
              </a:r>
            </a:p>
          </p:txBody>
        </p:sp>
        <p:sp>
          <p:nvSpPr>
            <p:cNvPr id="35" name="任意多边形: 形状 34"/>
            <p:cNvSpPr/>
            <p:nvPr/>
          </p:nvSpPr>
          <p:spPr>
            <a:xfrm>
              <a:off x="5508415" y="2835490"/>
              <a:ext cx="1991486" cy="441420"/>
            </a:xfrm>
            <a:custGeom>
              <a:avLst/>
              <a:gdLst>
                <a:gd name="connsiteX0" fmla="*/ 0 w 1991486"/>
                <a:gd name="connsiteY0" fmla="*/ 0 h 441420"/>
                <a:gd name="connsiteX1" fmla="*/ 1991486 w 1991486"/>
                <a:gd name="connsiteY1" fmla="*/ 0 h 441420"/>
                <a:gd name="connsiteX2" fmla="*/ 1991486 w 1991486"/>
                <a:gd name="connsiteY2" fmla="*/ 441420 h 441420"/>
                <a:gd name="connsiteX3" fmla="*/ 0 w 1991486"/>
                <a:gd name="connsiteY3" fmla="*/ 441420 h 441420"/>
                <a:gd name="connsiteX4" fmla="*/ 0 w 1991486"/>
                <a:gd name="connsiteY4" fmla="*/ 0 h 441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1486" h="441420">
                  <a:moveTo>
                    <a:pt x="0" y="0"/>
                  </a:moveTo>
                  <a:lnTo>
                    <a:pt x="1991486" y="0"/>
                  </a:lnTo>
                  <a:lnTo>
                    <a:pt x="1991486" y="441420"/>
                  </a:lnTo>
                  <a:lnTo>
                    <a:pt x="0" y="441420"/>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zh-CN" altLang="en-US" sz="1000" b="1" kern="1200" dirty="0">
                  <a:solidFill>
                    <a:srgbClr val="FFFF00"/>
                  </a:solidFill>
                </a:rPr>
                <a:t>股权质押协议</a:t>
              </a:r>
              <a:r>
                <a:rPr lang="en-US" altLang="zh-CN" sz="1000" b="1" kern="1200" dirty="0">
                  <a:solidFill>
                    <a:srgbClr val="FFFF00"/>
                  </a:solidFill>
                </a:rPr>
                <a:t>Share Pledge Agreement</a:t>
              </a:r>
              <a:endParaRPr lang="zh-CN" altLang="en-US" sz="1000" b="1" kern="1200" dirty="0">
                <a:solidFill>
                  <a:srgbClr val="FFFF00"/>
                </a:solidFill>
              </a:endParaRPr>
            </a:p>
          </p:txBody>
        </p:sp>
        <p:sp>
          <p:nvSpPr>
            <p:cNvPr id="36" name="任意多边形: 形状 35"/>
            <p:cNvSpPr/>
            <p:nvPr/>
          </p:nvSpPr>
          <p:spPr>
            <a:xfrm>
              <a:off x="5508415" y="3387266"/>
              <a:ext cx="2574871" cy="441420"/>
            </a:xfrm>
            <a:custGeom>
              <a:avLst/>
              <a:gdLst>
                <a:gd name="connsiteX0" fmla="*/ 0 w 2574871"/>
                <a:gd name="connsiteY0" fmla="*/ 0 h 441420"/>
                <a:gd name="connsiteX1" fmla="*/ 2574871 w 2574871"/>
                <a:gd name="connsiteY1" fmla="*/ 0 h 441420"/>
                <a:gd name="connsiteX2" fmla="*/ 2574871 w 2574871"/>
                <a:gd name="connsiteY2" fmla="*/ 441420 h 441420"/>
                <a:gd name="connsiteX3" fmla="*/ 0 w 2574871"/>
                <a:gd name="connsiteY3" fmla="*/ 441420 h 441420"/>
                <a:gd name="connsiteX4" fmla="*/ 0 w 2574871"/>
                <a:gd name="connsiteY4" fmla="*/ 0 h 441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4871" h="441420">
                  <a:moveTo>
                    <a:pt x="0" y="0"/>
                  </a:moveTo>
                  <a:lnTo>
                    <a:pt x="2574871" y="0"/>
                  </a:lnTo>
                  <a:lnTo>
                    <a:pt x="2574871" y="441420"/>
                  </a:lnTo>
                  <a:lnTo>
                    <a:pt x="0" y="441420"/>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zh-CN" altLang="en-US" sz="1000" b="1" kern="1200" dirty="0">
                  <a:solidFill>
                    <a:srgbClr val="FFFF00"/>
                  </a:solidFill>
                </a:rPr>
                <a:t>股东贷款质押协议</a:t>
              </a:r>
              <a:r>
                <a:rPr lang="en-US" altLang="zh-CN" sz="1000" b="1" kern="1200" dirty="0">
                  <a:solidFill>
                    <a:srgbClr val="FFFF00"/>
                  </a:solidFill>
                </a:rPr>
                <a:t>Shareholder Loan Pledge Agreement</a:t>
              </a:r>
              <a:endParaRPr lang="zh-CN" altLang="en-US" sz="1000" b="1" kern="1200" dirty="0">
                <a:solidFill>
                  <a:srgbClr val="FFFF00"/>
                </a:solidFill>
              </a:endParaRPr>
            </a:p>
          </p:txBody>
        </p:sp>
        <p:sp>
          <p:nvSpPr>
            <p:cNvPr id="71" name="任意多边形: 形状 70"/>
            <p:cNvSpPr/>
            <p:nvPr/>
          </p:nvSpPr>
          <p:spPr>
            <a:xfrm>
              <a:off x="5508415" y="3939041"/>
              <a:ext cx="2040916" cy="441420"/>
            </a:xfrm>
            <a:custGeom>
              <a:avLst/>
              <a:gdLst>
                <a:gd name="connsiteX0" fmla="*/ 0 w 2040916"/>
                <a:gd name="connsiteY0" fmla="*/ 0 h 441420"/>
                <a:gd name="connsiteX1" fmla="*/ 2040916 w 2040916"/>
                <a:gd name="connsiteY1" fmla="*/ 0 h 441420"/>
                <a:gd name="connsiteX2" fmla="*/ 2040916 w 2040916"/>
                <a:gd name="connsiteY2" fmla="*/ 441420 h 441420"/>
                <a:gd name="connsiteX3" fmla="*/ 0 w 2040916"/>
                <a:gd name="connsiteY3" fmla="*/ 441420 h 441420"/>
                <a:gd name="connsiteX4" fmla="*/ 0 w 2040916"/>
                <a:gd name="connsiteY4" fmla="*/ 0 h 441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0916" h="441420">
                  <a:moveTo>
                    <a:pt x="0" y="0"/>
                  </a:moveTo>
                  <a:lnTo>
                    <a:pt x="2040916" y="0"/>
                  </a:lnTo>
                  <a:lnTo>
                    <a:pt x="2040916" y="441420"/>
                  </a:lnTo>
                  <a:lnTo>
                    <a:pt x="0" y="441420"/>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altLang="zh-CN" sz="1000" kern="1200" dirty="0"/>
                <a:t>Commercial Establishment Pledge Agreement</a:t>
              </a:r>
              <a:endParaRPr lang="zh-CN" altLang="en-US" sz="1000" kern="1200" dirty="0"/>
            </a:p>
          </p:txBody>
        </p:sp>
        <p:sp>
          <p:nvSpPr>
            <p:cNvPr id="72" name="任意多边形: 形状 71"/>
            <p:cNvSpPr/>
            <p:nvPr/>
          </p:nvSpPr>
          <p:spPr>
            <a:xfrm>
              <a:off x="5508415" y="4490816"/>
              <a:ext cx="1447858" cy="441420"/>
            </a:xfrm>
            <a:custGeom>
              <a:avLst/>
              <a:gdLst>
                <a:gd name="connsiteX0" fmla="*/ 0 w 1447858"/>
                <a:gd name="connsiteY0" fmla="*/ 0 h 441420"/>
                <a:gd name="connsiteX1" fmla="*/ 1447858 w 1447858"/>
                <a:gd name="connsiteY1" fmla="*/ 0 h 441420"/>
                <a:gd name="connsiteX2" fmla="*/ 1447858 w 1447858"/>
                <a:gd name="connsiteY2" fmla="*/ 441420 h 441420"/>
                <a:gd name="connsiteX3" fmla="*/ 0 w 1447858"/>
                <a:gd name="connsiteY3" fmla="*/ 441420 h 441420"/>
                <a:gd name="connsiteX4" fmla="*/ 0 w 1447858"/>
                <a:gd name="connsiteY4" fmla="*/ 0 h 441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7858" h="441420">
                  <a:moveTo>
                    <a:pt x="0" y="0"/>
                  </a:moveTo>
                  <a:lnTo>
                    <a:pt x="1447858" y="0"/>
                  </a:lnTo>
                  <a:lnTo>
                    <a:pt x="1447858" y="441420"/>
                  </a:lnTo>
                  <a:lnTo>
                    <a:pt x="0" y="441420"/>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altLang="zh-CN" sz="1000" kern="1200" dirty="0"/>
                <a:t>Concession Rights Pledge Agreement</a:t>
              </a:r>
              <a:endParaRPr lang="zh-CN" altLang="en-US" sz="1000" kern="1200" dirty="0"/>
            </a:p>
          </p:txBody>
        </p:sp>
        <p:sp>
          <p:nvSpPr>
            <p:cNvPr id="73" name="任意多边形: 形状 72"/>
            <p:cNvSpPr/>
            <p:nvPr/>
          </p:nvSpPr>
          <p:spPr>
            <a:xfrm>
              <a:off x="5508415" y="5042592"/>
              <a:ext cx="1447858" cy="441420"/>
            </a:xfrm>
            <a:custGeom>
              <a:avLst/>
              <a:gdLst>
                <a:gd name="connsiteX0" fmla="*/ 0 w 1447858"/>
                <a:gd name="connsiteY0" fmla="*/ 0 h 441420"/>
                <a:gd name="connsiteX1" fmla="*/ 1447858 w 1447858"/>
                <a:gd name="connsiteY1" fmla="*/ 0 h 441420"/>
                <a:gd name="connsiteX2" fmla="*/ 1447858 w 1447858"/>
                <a:gd name="connsiteY2" fmla="*/ 441420 h 441420"/>
                <a:gd name="connsiteX3" fmla="*/ 0 w 1447858"/>
                <a:gd name="connsiteY3" fmla="*/ 441420 h 441420"/>
                <a:gd name="connsiteX4" fmla="*/ 0 w 1447858"/>
                <a:gd name="connsiteY4" fmla="*/ 0 h 441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7858" h="441420">
                  <a:moveTo>
                    <a:pt x="0" y="0"/>
                  </a:moveTo>
                  <a:lnTo>
                    <a:pt x="1447858" y="0"/>
                  </a:lnTo>
                  <a:lnTo>
                    <a:pt x="1447858" y="441420"/>
                  </a:lnTo>
                  <a:lnTo>
                    <a:pt x="0" y="441420"/>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altLang="zh-CN" sz="1000" kern="1200" dirty="0"/>
                <a:t>Trust Rights Pledge Agreement</a:t>
              </a:r>
              <a:r>
                <a:rPr lang="zh-CN" altLang="en-US" sz="1000" kern="1200" dirty="0"/>
                <a:t>等</a:t>
              </a:r>
            </a:p>
          </p:txBody>
        </p:sp>
        <p:sp>
          <p:nvSpPr>
            <p:cNvPr id="74" name="任意多边形: 形状 73"/>
            <p:cNvSpPr/>
            <p:nvPr/>
          </p:nvSpPr>
          <p:spPr>
            <a:xfrm>
              <a:off x="3770985" y="4490816"/>
              <a:ext cx="1447858" cy="441420"/>
            </a:xfrm>
            <a:custGeom>
              <a:avLst/>
              <a:gdLst>
                <a:gd name="connsiteX0" fmla="*/ 0 w 1447858"/>
                <a:gd name="connsiteY0" fmla="*/ 0 h 441420"/>
                <a:gd name="connsiteX1" fmla="*/ 1447858 w 1447858"/>
                <a:gd name="connsiteY1" fmla="*/ 0 h 441420"/>
                <a:gd name="connsiteX2" fmla="*/ 1447858 w 1447858"/>
                <a:gd name="connsiteY2" fmla="*/ 441420 h 441420"/>
                <a:gd name="connsiteX3" fmla="*/ 0 w 1447858"/>
                <a:gd name="connsiteY3" fmla="*/ 441420 h 441420"/>
                <a:gd name="connsiteX4" fmla="*/ 0 w 1447858"/>
                <a:gd name="connsiteY4" fmla="*/ 0 h 441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7858" h="441420">
                  <a:moveTo>
                    <a:pt x="0" y="0"/>
                  </a:moveTo>
                  <a:lnTo>
                    <a:pt x="1447858" y="0"/>
                  </a:lnTo>
                  <a:lnTo>
                    <a:pt x="1447858" y="441420"/>
                  </a:lnTo>
                  <a:lnTo>
                    <a:pt x="0" y="441420"/>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t>账户管理协议</a:t>
              </a:r>
            </a:p>
          </p:txBody>
        </p:sp>
        <p:sp>
          <p:nvSpPr>
            <p:cNvPr id="75" name="任意多边形: 形状 74"/>
            <p:cNvSpPr/>
            <p:nvPr/>
          </p:nvSpPr>
          <p:spPr>
            <a:xfrm>
              <a:off x="3770985" y="5042592"/>
              <a:ext cx="1447858" cy="441420"/>
            </a:xfrm>
            <a:custGeom>
              <a:avLst/>
              <a:gdLst>
                <a:gd name="connsiteX0" fmla="*/ 0 w 1447858"/>
                <a:gd name="connsiteY0" fmla="*/ 0 h 441420"/>
                <a:gd name="connsiteX1" fmla="*/ 1447858 w 1447858"/>
                <a:gd name="connsiteY1" fmla="*/ 0 h 441420"/>
                <a:gd name="connsiteX2" fmla="*/ 1447858 w 1447858"/>
                <a:gd name="connsiteY2" fmla="*/ 441420 h 441420"/>
                <a:gd name="connsiteX3" fmla="*/ 0 w 1447858"/>
                <a:gd name="connsiteY3" fmla="*/ 441420 h 441420"/>
                <a:gd name="connsiteX4" fmla="*/ 0 w 1447858"/>
                <a:gd name="connsiteY4" fmla="*/ 0 h 441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7858" h="441420">
                  <a:moveTo>
                    <a:pt x="0" y="0"/>
                  </a:moveTo>
                  <a:lnTo>
                    <a:pt x="1447858" y="0"/>
                  </a:lnTo>
                  <a:lnTo>
                    <a:pt x="1447858" y="441420"/>
                  </a:lnTo>
                  <a:lnTo>
                    <a:pt x="0" y="441420"/>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t>权利转移协议等</a:t>
              </a:r>
            </a:p>
          </p:txBody>
        </p:sp>
        <p:sp>
          <p:nvSpPr>
            <p:cNvPr id="76" name="任意多边形: 形状 75"/>
            <p:cNvSpPr/>
            <p:nvPr/>
          </p:nvSpPr>
          <p:spPr>
            <a:xfrm>
              <a:off x="2033554" y="5042592"/>
              <a:ext cx="1447858" cy="971336"/>
            </a:xfrm>
            <a:custGeom>
              <a:avLst/>
              <a:gdLst>
                <a:gd name="connsiteX0" fmla="*/ 0 w 1447858"/>
                <a:gd name="connsiteY0" fmla="*/ 0 h 971336"/>
                <a:gd name="connsiteX1" fmla="*/ 1447858 w 1447858"/>
                <a:gd name="connsiteY1" fmla="*/ 0 h 971336"/>
                <a:gd name="connsiteX2" fmla="*/ 1447858 w 1447858"/>
                <a:gd name="connsiteY2" fmla="*/ 971336 h 971336"/>
                <a:gd name="connsiteX3" fmla="*/ 0 w 1447858"/>
                <a:gd name="connsiteY3" fmla="*/ 971336 h 971336"/>
                <a:gd name="connsiteX4" fmla="*/ 0 w 1447858"/>
                <a:gd name="connsiteY4" fmla="*/ 0 h 971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7858" h="971336">
                  <a:moveTo>
                    <a:pt x="0" y="0"/>
                  </a:moveTo>
                  <a:lnTo>
                    <a:pt x="1447858" y="0"/>
                  </a:lnTo>
                  <a:lnTo>
                    <a:pt x="1447858" y="971336"/>
                  </a:lnTo>
                  <a:lnTo>
                    <a:pt x="0" y="971336"/>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zh-CN" altLang="en-US" sz="1050" kern="1200" dirty="0"/>
                <a:t>接管协议</a:t>
              </a:r>
              <a:r>
                <a:rPr lang="en-US" altLang="zh-CN" sz="1050" kern="1200" dirty="0"/>
                <a:t>Direct Agreement</a:t>
              </a:r>
              <a:r>
                <a:rPr lang="zh-CN" altLang="en-US" sz="1050" kern="1200" dirty="0"/>
                <a:t>、监理协议</a:t>
              </a:r>
              <a:r>
                <a:rPr lang="en-US" altLang="zh-CN" sz="1050" kern="1200" dirty="0"/>
                <a:t>Independent Engineer Monitoring Agreement</a:t>
              </a:r>
              <a:endParaRPr lang="zh-CN" altLang="en-US" sz="1050" kern="1200" dirty="0"/>
            </a:p>
          </p:txBody>
        </p:sp>
        <p:sp>
          <p:nvSpPr>
            <p:cNvPr id="77" name="任意多边形: 形状 76"/>
            <p:cNvSpPr/>
            <p:nvPr/>
          </p:nvSpPr>
          <p:spPr>
            <a:xfrm>
              <a:off x="2033554" y="6124284"/>
              <a:ext cx="1447858" cy="441420"/>
            </a:xfrm>
            <a:custGeom>
              <a:avLst/>
              <a:gdLst>
                <a:gd name="connsiteX0" fmla="*/ 0 w 1447858"/>
                <a:gd name="connsiteY0" fmla="*/ 0 h 441420"/>
                <a:gd name="connsiteX1" fmla="*/ 1447858 w 1447858"/>
                <a:gd name="connsiteY1" fmla="*/ 0 h 441420"/>
                <a:gd name="connsiteX2" fmla="*/ 1447858 w 1447858"/>
                <a:gd name="connsiteY2" fmla="*/ 441420 h 441420"/>
                <a:gd name="connsiteX3" fmla="*/ 0 w 1447858"/>
                <a:gd name="connsiteY3" fmla="*/ 441420 h 441420"/>
                <a:gd name="connsiteX4" fmla="*/ 0 w 1447858"/>
                <a:gd name="connsiteY4" fmla="*/ 0 h 441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7858" h="441420">
                  <a:moveTo>
                    <a:pt x="0" y="0"/>
                  </a:moveTo>
                  <a:lnTo>
                    <a:pt x="1447858" y="0"/>
                  </a:lnTo>
                  <a:lnTo>
                    <a:pt x="1447858" y="441420"/>
                  </a:lnTo>
                  <a:lnTo>
                    <a:pt x="0" y="441420"/>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zh-CN" altLang="en-US" sz="1000" b="1" kern="1200" dirty="0">
                  <a:solidFill>
                    <a:srgbClr val="FFFF00"/>
                  </a:solidFill>
                </a:rPr>
                <a:t>银行费用标准函</a:t>
              </a:r>
              <a:r>
                <a:rPr lang="en-US" altLang="zh-CN" sz="1000" b="1" kern="1200" dirty="0">
                  <a:solidFill>
                    <a:srgbClr val="FFFF00"/>
                  </a:solidFill>
                </a:rPr>
                <a:t>Fee Letter</a:t>
              </a:r>
              <a:endParaRPr lang="zh-CN" altLang="en-US" sz="1000" b="1" kern="1200" dirty="0">
                <a:solidFill>
                  <a:srgbClr val="FFFF00"/>
                </a:solidFill>
              </a:endParaRPr>
            </a:p>
          </p:txBody>
        </p:sp>
      </p:grpSp>
      <p:grpSp>
        <p:nvGrpSpPr>
          <p:cNvPr id="78" name="组合 77"/>
          <p:cNvGrpSpPr/>
          <p:nvPr/>
        </p:nvGrpSpPr>
        <p:grpSpPr>
          <a:xfrm>
            <a:off x="9025759" y="2639159"/>
            <a:ext cx="2475148" cy="2330669"/>
            <a:chOff x="9142955" y="823008"/>
            <a:chExt cx="2100466" cy="2330669"/>
          </a:xfrm>
        </p:grpSpPr>
        <p:sp>
          <p:nvSpPr>
            <p:cNvPr id="79" name="任意多边形: 形状 78"/>
            <p:cNvSpPr/>
            <p:nvPr/>
          </p:nvSpPr>
          <p:spPr>
            <a:xfrm>
              <a:off x="9500453" y="1988343"/>
              <a:ext cx="290494" cy="830301"/>
            </a:xfrm>
            <a:custGeom>
              <a:avLst/>
              <a:gdLst>
                <a:gd name="connsiteX0" fmla="*/ 0 w 290494"/>
                <a:gd name="connsiteY0" fmla="*/ 0 h 830301"/>
                <a:gd name="connsiteX1" fmla="*/ 145247 w 290494"/>
                <a:gd name="connsiteY1" fmla="*/ 0 h 830301"/>
                <a:gd name="connsiteX2" fmla="*/ 145247 w 290494"/>
                <a:gd name="connsiteY2" fmla="*/ 830301 h 830301"/>
                <a:gd name="connsiteX3" fmla="*/ 290494 w 290494"/>
                <a:gd name="connsiteY3" fmla="*/ 830301 h 830301"/>
              </a:gdLst>
              <a:ahLst/>
              <a:cxnLst>
                <a:cxn ang="0">
                  <a:pos x="connsiteX0" y="connsiteY0"/>
                </a:cxn>
                <a:cxn ang="0">
                  <a:pos x="connsiteX1" y="connsiteY1"/>
                </a:cxn>
                <a:cxn ang="0">
                  <a:pos x="connsiteX2" y="connsiteY2"/>
                </a:cxn>
                <a:cxn ang="0">
                  <a:pos x="connsiteX3" y="connsiteY3"/>
                </a:cxn>
              </a:cxnLst>
              <a:rect l="l" t="t" r="r" b="b"/>
              <a:pathLst>
                <a:path w="290494" h="830301">
                  <a:moveTo>
                    <a:pt x="0" y="0"/>
                  </a:moveTo>
                  <a:lnTo>
                    <a:pt x="145247" y="0"/>
                  </a:lnTo>
                  <a:lnTo>
                    <a:pt x="145247" y="830301"/>
                  </a:lnTo>
                  <a:lnTo>
                    <a:pt x="290494" y="830301"/>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35956" tIns="393160" rIns="135956" bIns="393159" numCol="1" spcCol="1270" anchor="ctr" anchorCtr="0">
              <a:noAutofit/>
            </a:bodyPr>
            <a:lstStyle/>
            <a:p>
              <a:pPr marL="0" lvl="0" indent="0" algn="ctr" defTabSz="222250">
                <a:lnSpc>
                  <a:spcPct val="90000"/>
                </a:lnSpc>
                <a:spcBef>
                  <a:spcPct val="0"/>
                </a:spcBef>
                <a:spcAft>
                  <a:spcPct val="35000"/>
                </a:spcAft>
                <a:buNone/>
              </a:pPr>
              <a:endParaRPr lang="zh-CN" altLang="en-US" sz="500" kern="1200"/>
            </a:p>
          </p:txBody>
        </p:sp>
        <p:sp>
          <p:nvSpPr>
            <p:cNvPr id="80" name="任意多边形: 形状 79"/>
            <p:cNvSpPr/>
            <p:nvPr/>
          </p:nvSpPr>
          <p:spPr>
            <a:xfrm>
              <a:off x="9500453" y="1988343"/>
              <a:ext cx="290494" cy="276767"/>
            </a:xfrm>
            <a:custGeom>
              <a:avLst/>
              <a:gdLst>
                <a:gd name="connsiteX0" fmla="*/ 0 w 290494"/>
                <a:gd name="connsiteY0" fmla="*/ 0 h 276767"/>
                <a:gd name="connsiteX1" fmla="*/ 145247 w 290494"/>
                <a:gd name="connsiteY1" fmla="*/ 0 h 276767"/>
                <a:gd name="connsiteX2" fmla="*/ 145247 w 290494"/>
                <a:gd name="connsiteY2" fmla="*/ 276767 h 276767"/>
                <a:gd name="connsiteX3" fmla="*/ 290494 w 290494"/>
                <a:gd name="connsiteY3" fmla="*/ 276767 h 276767"/>
              </a:gdLst>
              <a:ahLst/>
              <a:cxnLst>
                <a:cxn ang="0">
                  <a:pos x="connsiteX0" y="connsiteY0"/>
                </a:cxn>
                <a:cxn ang="0">
                  <a:pos x="connsiteX1" y="connsiteY1"/>
                </a:cxn>
                <a:cxn ang="0">
                  <a:pos x="connsiteX2" y="connsiteY2"/>
                </a:cxn>
                <a:cxn ang="0">
                  <a:pos x="connsiteX3" y="connsiteY3"/>
                </a:cxn>
              </a:cxnLst>
              <a:rect l="l" t="t" r="r" b="b"/>
              <a:pathLst>
                <a:path w="290494" h="276767">
                  <a:moveTo>
                    <a:pt x="0" y="0"/>
                  </a:moveTo>
                  <a:lnTo>
                    <a:pt x="145247" y="0"/>
                  </a:lnTo>
                  <a:lnTo>
                    <a:pt x="145247" y="276767"/>
                  </a:lnTo>
                  <a:lnTo>
                    <a:pt x="290494" y="276767"/>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47916" tIns="128353" rIns="147917" bIns="128353" numCol="1" spcCol="1270" anchor="ctr" anchorCtr="0">
              <a:noAutofit/>
            </a:bodyPr>
            <a:lstStyle/>
            <a:p>
              <a:pPr marL="0" lvl="0" indent="0" algn="ctr" defTabSz="222250">
                <a:lnSpc>
                  <a:spcPct val="90000"/>
                </a:lnSpc>
                <a:spcBef>
                  <a:spcPct val="0"/>
                </a:spcBef>
                <a:spcAft>
                  <a:spcPct val="35000"/>
                </a:spcAft>
                <a:buNone/>
              </a:pPr>
              <a:endParaRPr lang="zh-CN" altLang="en-US" sz="500" kern="1200"/>
            </a:p>
          </p:txBody>
        </p:sp>
        <p:sp>
          <p:nvSpPr>
            <p:cNvPr id="81" name="任意多边形: 形状 80"/>
            <p:cNvSpPr/>
            <p:nvPr/>
          </p:nvSpPr>
          <p:spPr>
            <a:xfrm>
              <a:off x="9500453" y="1711576"/>
              <a:ext cx="290494" cy="276767"/>
            </a:xfrm>
            <a:custGeom>
              <a:avLst/>
              <a:gdLst>
                <a:gd name="connsiteX0" fmla="*/ 0 w 290494"/>
                <a:gd name="connsiteY0" fmla="*/ 276767 h 276767"/>
                <a:gd name="connsiteX1" fmla="*/ 145247 w 290494"/>
                <a:gd name="connsiteY1" fmla="*/ 276767 h 276767"/>
                <a:gd name="connsiteX2" fmla="*/ 145247 w 290494"/>
                <a:gd name="connsiteY2" fmla="*/ 0 h 276767"/>
                <a:gd name="connsiteX3" fmla="*/ 290494 w 290494"/>
                <a:gd name="connsiteY3" fmla="*/ 0 h 276767"/>
              </a:gdLst>
              <a:ahLst/>
              <a:cxnLst>
                <a:cxn ang="0">
                  <a:pos x="connsiteX0" y="connsiteY0"/>
                </a:cxn>
                <a:cxn ang="0">
                  <a:pos x="connsiteX1" y="connsiteY1"/>
                </a:cxn>
                <a:cxn ang="0">
                  <a:pos x="connsiteX2" y="connsiteY2"/>
                </a:cxn>
                <a:cxn ang="0">
                  <a:pos x="connsiteX3" y="connsiteY3"/>
                </a:cxn>
              </a:cxnLst>
              <a:rect l="l" t="t" r="r" b="b"/>
              <a:pathLst>
                <a:path w="290494" h="276767">
                  <a:moveTo>
                    <a:pt x="0" y="276767"/>
                  </a:moveTo>
                  <a:lnTo>
                    <a:pt x="145247" y="276767"/>
                  </a:lnTo>
                  <a:lnTo>
                    <a:pt x="145247" y="0"/>
                  </a:lnTo>
                  <a:lnTo>
                    <a:pt x="290494" y="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47916" tIns="128353" rIns="147917" bIns="128353" numCol="1" spcCol="1270" anchor="ctr" anchorCtr="0">
              <a:noAutofit/>
            </a:bodyPr>
            <a:lstStyle/>
            <a:p>
              <a:pPr marL="0" lvl="0" indent="0" algn="ctr" defTabSz="222250">
                <a:lnSpc>
                  <a:spcPct val="90000"/>
                </a:lnSpc>
                <a:spcBef>
                  <a:spcPct val="0"/>
                </a:spcBef>
                <a:spcAft>
                  <a:spcPct val="35000"/>
                </a:spcAft>
                <a:buNone/>
              </a:pPr>
              <a:endParaRPr lang="zh-CN" altLang="en-US" sz="500" kern="1200"/>
            </a:p>
          </p:txBody>
        </p:sp>
        <p:sp>
          <p:nvSpPr>
            <p:cNvPr id="82" name="任意多边形: 形状 81"/>
            <p:cNvSpPr/>
            <p:nvPr/>
          </p:nvSpPr>
          <p:spPr>
            <a:xfrm>
              <a:off x="9500453" y="1158042"/>
              <a:ext cx="290494" cy="830301"/>
            </a:xfrm>
            <a:custGeom>
              <a:avLst/>
              <a:gdLst>
                <a:gd name="connsiteX0" fmla="*/ 0 w 290494"/>
                <a:gd name="connsiteY0" fmla="*/ 830301 h 830301"/>
                <a:gd name="connsiteX1" fmla="*/ 145247 w 290494"/>
                <a:gd name="connsiteY1" fmla="*/ 830301 h 830301"/>
                <a:gd name="connsiteX2" fmla="*/ 145247 w 290494"/>
                <a:gd name="connsiteY2" fmla="*/ 0 h 830301"/>
                <a:gd name="connsiteX3" fmla="*/ 290494 w 290494"/>
                <a:gd name="connsiteY3" fmla="*/ 0 h 830301"/>
              </a:gdLst>
              <a:ahLst/>
              <a:cxnLst>
                <a:cxn ang="0">
                  <a:pos x="connsiteX0" y="connsiteY0"/>
                </a:cxn>
                <a:cxn ang="0">
                  <a:pos x="connsiteX1" y="connsiteY1"/>
                </a:cxn>
                <a:cxn ang="0">
                  <a:pos x="connsiteX2" y="connsiteY2"/>
                </a:cxn>
                <a:cxn ang="0">
                  <a:pos x="connsiteX3" y="connsiteY3"/>
                </a:cxn>
              </a:cxnLst>
              <a:rect l="l" t="t" r="r" b="b"/>
              <a:pathLst>
                <a:path w="290494" h="830301">
                  <a:moveTo>
                    <a:pt x="0" y="830301"/>
                  </a:moveTo>
                  <a:lnTo>
                    <a:pt x="145247" y="830301"/>
                  </a:lnTo>
                  <a:lnTo>
                    <a:pt x="145247" y="0"/>
                  </a:lnTo>
                  <a:lnTo>
                    <a:pt x="290494" y="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35956" tIns="393160" rIns="135956" bIns="393159" numCol="1" spcCol="1270" anchor="ctr" anchorCtr="0">
              <a:noAutofit/>
            </a:bodyPr>
            <a:lstStyle/>
            <a:p>
              <a:pPr marL="0" lvl="0" indent="0" algn="ctr" defTabSz="222250">
                <a:lnSpc>
                  <a:spcPct val="90000"/>
                </a:lnSpc>
                <a:spcBef>
                  <a:spcPct val="0"/>
                </a:spcBef>
                <a:spcAft>
                  <a:spcPct val="35000"/>
                </a:spcAft>
                <a:buNone/>
              </a:pPr>
              <a:endParaRPr lang="zh-CN" altLang="en-US" sz="500" kern="1200"/>
            </a:p>
          </p:txBody>
        </p:sp>
        <p:sp>
          <p:nvSpPr>
            <p:cNvPr id="83" name="任意多边形: 形状 82"/>
            <p:cNvSpPr/>
            <p:nvPr/>
          </p:nvSpPr>
          <p:spPr>
            <a:xfrm rot="16200000">
              <a:off x="8156369" y="1809594"/>
              <a:ext cx="2330669" cy="357498"/>
            </a:xfrm>
            <a:custGeom>
              <a:avLst/>
              <a:gdLst>
                <a:gd name="connsiteX0" fmla="*/ 0 w 2330669"/>
                <a:gd name="connsiteY0" fmla="*/ 0 h 357498"/>
                <a:gd name="connsiteX1" fmla="*/ 2330669 w 2330669"/>
                <a:gd name="connsiteY1" fmla="*/ 0 h 357498"/>
                <a:gd name="connsiteX2" fmla="*/ 2330669 w 2330669"/>
                <a:gd name="connsiteY2" fmla="*/ 357498 h 357498"/>
                <a:gd name="connsiteX3" fmla="*/ 0 w 2330669"/>
                <a:gd name="connsiteY3" fmla="*/ 357498 h 357498"/>
                <a:gd name="connsiteX4" fmla="*/ 0 w 2330669"/>
                <a:gd name="connsiteY4" fmla="*/ 0 h 357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69" h="357498">
                  <a:moveTo>
                    <a:pt x="0" y="0"/>
                  </a:moveTo>
                  <a:lnTo>
                    <a:pt x="2330669" y="0"/>
                  </a:lnTo>
                  <a:lnTo>
                    <a:pt x="2330669" y="357498"/>
                  </a:lnTo>
                  <a:lnTo>
                    <a:pt x="0" y="357498"/>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89" tIns="8890" rIns="8890" bIns="8889" numCol="1" spcCol="1270" anchor="ctr" anchorCtr="0">
              <a:noAutofit/>
            </a:bodyPr>
            <a:lstStyle/>
            <a:p>
              <a:pPr marL="0" lvl="0" indent="0" algn="ctr" defTabSz="622300">
                <a:lnSpc>
                  <a:spcPct val="90000"/>
                </a:lnSpc>
                <a:spcBef>
                  <a:spcPct val="0"/>
                </a:spcBef>
                <a:spcAft>
                  <a:spcPct val="35000"/>
                </a:spcAft>
                <a:buNone/>
              </a:pPr>
              <a:r>
                <a:rPr lang="zh-CN" altLang="en-US" sz="1400" b="1" kern="1200" dirty="0">
                  <a:solidFill>
                    <a:srgbClr val="FFFF00"/>
                  </a:solidFill>
                </a:rPr>
                <a:t>代理银行聘用协议</a:t>
              </a:r>
            </a:p>
          </p:txBody>
        </p:sp>
        <p:sp>
          <p:nvSpPr>
            <p:cNvPr id="84" name="任意多边形: 形状 83"/>
            <p:cNvSpPr/>
            <p:nvPr/>
          </p:nvSpPr>
          <p:spPr>
            <a:xfrm>
              <a:off x="9790948" y="936629"/>
              <a:ext cx="1452473" cy="442827"/>
            </a:xfrm>
            <a:custGeom>
              <a:avLst/>
              <a:gdLst>
                <a:gd name="connsiteX0" fmla="*/ 0 w 1452473"/>
                <a:gd name="connsiteY0" fmla="*/ 0 h 442827"/>
                <a:gd name="connsiteX1" fmla="*/ 1452473 w 1452473"/>
                <a:gd name="connsiteY1" fmla="*/ 0 h 442827"/>
                <a:gd name="connsiteX2" fmla="*/ 1452473 w 1452473"/>
                <a:gd name="connsiteY2" fmla="*/ 442827 h 442827"/>
                <a:gd name="connsiteX3" fmla="*/ 0 w 1452473"/>
                <a:gd name="connsiteY3" fmla="*/ 442827 h 442827"/>
                <a:gd name="connsiteX4" fmla="*/ 0 w 1452473"/>
                <a:gd name="connsiteY4" fmla="*/ 0 h 4428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2473" h="442827">
                  <a:moveTo>
                    <a:pt x="0" y="0"/>
                  </a:moveTo>
                  <a:lnTo>
                    <a:pt x="1452473" y="0"/>
                  </a:lnTo>
                  <a:lnTo>
                    <a:pt x="1452473" y="442827"/>
                  </a:lnTo>
                  <a:lnTo>
                    <a:pt x="0" y="442827"/>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altLang="en-US" sz="900" b="1" kern="1200" dirty="0">
                  <a:solidFill>
                    <a:srgbClr val="FFFF00"/>
                  </a:solidFill>
                </a:rPr>
                <a:t>Collateral Agency Agreement</a:t>
              </a:r>
              <a:endParaRPr lang="zh-CN" altLang="en-US" sz="900" b="1" kern="1200" dirty="0">
                <a:solidFill>
                  <a:srgbClr val="FFFF00"/>
                </a:solidFill>
              </a:endParaRPr>
            </a:p>
          </p:txBody>
        </p:sp>
        <p:sp>
          <p:nvSpPr>
            <p:cNvPr id="85" name="任意多边形: 形状 84"/>
            <p:cNvSpPr/>
            <p:nvPr/>
          </p:nvSpPr>
          <p:spPr>
            <a:xfrm>
              <a:off x="9790948" y="1490163"/>
              <a:ext cx="1452473" cy="442827"/>
            </a:xfrm>
            <a:custGeom>
              <a:avLst/>
              <a:gdLst>
                <a:gd name="connsiteX0" fmla="*/ 0 w 1452473"/>
                <a:gd name="connsiteY0" fmla="*/ 0 h 442827"/>
                <a:gd name="connsiteX1" fmla="*/ 1452473 w 1452473"/>
                <a:gd name="connsiteY1" fmla="*/ 0 h 442827"/>
                <a:gd name="connsiteX2" fmla="*/ 1452473 w 1452473"/>
                <a:gd name="connsiteY2" fmla="*/ 442827 h 442827"/>
                <a:gd name="connsiteX3" fmla="*/ 0 w 1452473"/>
                <a:gd name="connsiteY3" fmla="*/ 442827 h 442827"/>
                <a:gd name="connsiteX4" fmla="*/ 0 w 1452473"/>
                <a:gd name="connsiteY4" fmla="*/ 0 h 4428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2473" h="442827">
                  <a:moveTo>
                    <a:pt x="0" y="0"/>
                  </a:moveTo>
                  <a:lnTo>
                    <a:pt x="1452473" y="0"/>
                  </a:lnTo>
                  <a:lnTo>
                    <a:pt x="1452473" y="442827"/>
                  </a:lnTo>
                  <a:lnTo>
                    <a:pt x="0" y="442827"/>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altLang="en-US" sz="900" b="1" kern="1200" dirty="0">
                  <a:solidFill>
                    <a:srgbClr val="FFFF00"/>
                  </a:solidFill>
                </a:rPr>
                <a:t>Sub-Collateral Agency Agreement</a:t>
              </a:r>
              <a:endParaRPr lang="zh-CN" altLang="en-US" sz="900" b="1" kern="1200" dirty="0">
                <a:solidFill>
                  <a:srgbClr val="FFFF00"/>
                </a:solidFill>
              </a:endParaRPr>
            </a:p>
          </p:txBody>
        </p:sp>
        <p:sp>
          <p:nvSpPr>
            <p:cNvPr id="86" name="任意多边形: 形状 85"/>
            <p:cNvSpPr/>
            <p:nvPr/>
          </p:nvSpPr>
          <p:spPr>
            <a:xfrm>
              <a:off x="9790948" y="2043697"/>
              <a:ext cx="1452473" cy="442827"/>
            </a:xfrm>
            <a:custGeom>
              <a:avLst/>
              <a:gdLst>
                <a:gd name="connsiteX0" fmla="*/ 0 w 1452473"/>
                <a:gd name="connsiteY0" fmla="*/ 0 h 442827"/>
                <a:gd name="connsiteX1" fmla="*/ 1452473 w 1452473"/>
                <a:gd name="connsiteY1" fmla="*/ 0 h 442827"/>
                <a:gd name="connsiteX2" fmla="*/ 1452473 w 1452473"/>
                <a:gd name="connsiteY2" fmla="*/ 442827 h 442827"/>
                <a:gd name="connsiteX3" fmla="*/ 0 w 1452473"/>
                <a:gd name="connsiteY3" fmla="*/ 442827 h 442827"/>
                <a:gd name="connsiteX4" fmla="*/ 0 w 1452473"/>
                <a:gd name="connsiteY4" fmla="*/ 0 h 4428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2473" h="442827">
                  <a:moveTo>
                    <a:pt x="0" y="0"/>
                  </a:moveTo>
                  <a:lnTo>
                    <a:pt x="1452473" y="0"/>
                  </a:lnTo>
                  <a:lnTo>
                    <a:pt x="1452473" y="442827"/>
                  </a:lnTo>
                  <a:lnTo>
                    <a:pt x="0" y="442827"/>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altLang="en-US" sz="900" b="1" kern="1200" dirty="0">
                  <a:solidFill>
                    <a:srgbClr val="FFFF00"/>
                  </a:solidFill>
                </a:rPr>
                <a:t>COP Loan Administrative Agency Agreement</a:t>
              </a:r>
              <a:endParaRPr lang="zh-CN" altLang="en-US" sz="900" b="1" kern="1200" dirty="0">
                <a:solidFill>
                  <a:srgbClr val="FFFF00"/>
                </a:solidFill>
              </a:endParaRPr>
            </a:p>
          </p:txBody>
        </p:sp>
        <p:sp>
          <p:nvSpPr>
            <p:cNvPr id="87" name="任意多边形: 形状 86"/>
            <p:cNvSpPr/>
            <p:nvPr/>
          </p:nvSpPr>
          <p:spPr>
            <a:xfrm>
              <a:off x="9790948" y="2597231"/>
              <a:ext cx="1452473" cy="442827"/>
            </a:xfrm>
            <a:custGeom>
              <a:avLst/>
              <a:gdLst>
                <a:gd name="connsiteX0" fmla="*/ 0 w 1452473"/>
                <a:gd name="connsiteY0" fmla="*/ 0 h 442827"/>
                <a:gd name="connsiteX1" fmla="*/ 1452473 w 1452473"/>
                <a:gd name="connsiteY1" fmla="*/ 0 h 442827"/>
                <a:gd name="connsiteX2" fmla="*/ 1452473 w 1452473"/>
                <a:gd name="connsiteY2" fmla="*/ 442827 h 442827"/>
                <a:gd name="connsiteX3" fmla="*/ 0 w 1452473"/>
                <a:gd name="connsiteY3" fmla="*/ 442827 h 442827"/>
                <a:gd name="connsiteX4" fmla="*/ 0 w 1452473"/>
                <a:gd name="connsiteY4" fmla="*/ 0 h 4428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2473" h="442827">
                  <a:moveTo>
                    <a:pt x="0" y="0"/>
                  </a:moveTo>
                  <a:lnTo>
                    <a:pt x="1452473" y="0"/>
                  </a:lnTo>
                  <a:lnTo>
                    <a:pt x="1452473" y="442827"/>
                  </a:lnTo>
                  <a:lnTo>
                    <a:pt x="0" y="442827"/>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altLang="en-US" sz="900" b="1" kern="1200" dirty="0">
                  <a:solidFill>
                    <a:srgbClr val="FFFF00"/>
                  </a:solidFill>
                </a:rPr>
                <a:t>Calculation Agent Engagement Letter</a:t>
              </a:r>
              <a:endParaRPr lang="zh-CN" altLang="en-US" sz="900" b="1" kern="1200" dirty="0">
                <a:solidFill>
                  <a:srgbClr val="FFFF00"/>
                </a:solidFill>
              </a:endParaRPr>
            </a:p>
          </p:txBody>
        </p:sp>
      </p:grpSp>
      <p:cxnSp>
        <p:nvCxnSpPr>
          <p:cNvPr id="39" name="直接箭头连接符 38"/>
          <p:cNvCxnSpPr/>
          <p:nvPr/>
        </p:nvCxnSpPr>
        <p:spPr>
          <a:xfrm flipV="1">
            <a:off x="3252972" y="3749141"/>
            <a:ext cx="5772785" cy="158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a:sym typeface="+mn-ea"/>
              </a:rPr>
              <a:t>哥伦比亚</a:t>
            </a:r>
            <a:r>
              <a:rPr lang="en-US" altLang="zh-CN" dirty="0">
                <a:sym typeface="+mn-ea"/>
              </a:rPr>
              <a:t>MAR 2</a:t>
            </a:r>
            <a:r>
              <a:rPr lang="zh-CN" altLang="en-US" dirty="0">
                <a:sym typeface="+mn-ea"/>
              </a:rPr>
              <a:t>公路项目</a:t>
            </a:r>
            <a:endParaRPr lang="zh-CN" altLang="en-US" dirty="0"/>
          </a:p>
        </p:txBody>
      </p:sp>
      <p:sp>
        <p:nvSpPr>
          <p:cNvPr id="2" name="灯片编号占位符 1"/>
          <p:cNvSpPr>
            <a:spLocks noGrp="1"/>
          </p:cNvSpPr>
          <p:nvPr>
            <p:ph type="sldNum" sz="quarter" idx="4"/>
          </p:nvPr>
        </p:nvSpPr>
        <p:spPr/>
        <p:txBody>
          <a:bodyPr/>
          <a:lstStyle/>
          <a:p>
            <a:fld id="{9860EDB8-5305-433F-BE41-D7A86D811DB3}" type="slidenum">
              <a:rPr lang="en-US" altLang="zh-CN" noProof="0" smtClean="0"/>
              <a:t>20</a:t>
            </a:fld>
            <a:endParaRPr lang="zh-CN" altLang="en-US" noProof="0" dirty="0"/>
          </a:p>
        </p:txBody>
      </p:sp>
      <p:sp>
        <p:nvSpPr>
          <p:cNvPr id="8" name="内容占位符 7"/>
          <p:cNvSpPr>
            <a:spLocks noGrp="1"/>
          </p:cNvSpPr>
          <p:nvPr>
            <p:ph sz="quarter" idx="10"/>
          </p:nvPr>
        </p:nvSpPr>
        <p:spPr>
          <a:xfrm>
            <a:off x="254634" y="1085215"/>
            <a:ext cx="11682889" cy="1587040"/>
          </a:xfrm>
        </p:spPr>
        <p:txBody>
          <a:bodyPr>
            <a:normAutofit/>
          </a:bodyPr>
          <a:lstStyle/>
          <a:p>
            <a:pPr marL="0" indent="0" algn="just">
              <a:lnSpc>
                <a:spcPct val="120000"/>
              </a:lnSpc>
              <a:spcBef>
                <a:spcPts val="600"/>
              </a:spcBef>
              <a:spcAft>
                <a:spcPts val="600"/>
              </a:spcAft>
              <a:buNone/>
            </a:pPr>
            <a:r>
              <a:rPr lang="zh-CN" altLang="en-US" b="1" dirty="0">
                <a:solidFill>
                  <a:schemeClr val="accent1"/>
                </a:solidFill>
              </a:rPr>
              <a:t>项目公司治理</a:t>
            </a:r>
            <a:endParaRPr lang="en-US" altLang="zh-CN" b="1" dirty="0">
              <a:solidFill>
                <a:schemeClr val="accent1"/>
              </a:solidFill>
            </a:endParaRPr>
          </a:p>
        </p:txBody>
      </p:sp>
      <p:grpSp>
        <p:nvGrpSpPr>
          <p:cNvPr id="49" name="组合 48"/>
          <p:cNvGrpSpPr/>
          <p:nvPr/>
        </p:nvGrpSpPr>
        <p:grpSpPr>
          <a:xfrm>
            <a:off x="5875283" y="1963732"/>
            <a:ext cx="5623560" cy="4183163"/>
            <a:chOff x="955" y="1270"/>
            <a:chExt cx="17914" cy="7736"/>
          </a:xfrm>
        </p:grpSpPr>
        <p:sp>
          <p:nvSpPr>
            <p:cNvPr id="3" name="object 3"/>
            <p:cNvSpPr/>
            <p:nvPr/>
          </p:nvSpPr>
          <p:spPr>
            <a:xfrm>
              <a:off x="4319" y="1270"/>
              <a:ext cx="4985" cy="2695"/>
            </a:xfrm>
            <a:prstGeom prst="rect">
              <a:avLst/>
            </a:prstGeom>
            <a:blipFill>
              <a:blip r:embed="rId3" cstate="print"/>
              <a:stretch>
                <a:fillRect/>
              </a:stretch>
            </a:blipFill>
          </p:spPr>
          <p:txBody>
            <a:bodyPr wrap="square" lIns="0" tIns="0" rIns="0" bIns="0" rtlCol="0"/>
            <a:lstStyle/>
            <a:p>
              <a:endParaRPr sz="900"/>
            </a:p>
          </p:txBody>
        </p:sp>
        <p:sp>
          <p:nvSpPr>
            <p:cNvPr id="37" name="object 4"/>
            <p:cNvSpPr/>
            <p:nvPr/>
          </p:nvSpPr>
          <p:spPr>
            <a:xfrm>
              <a:off x="10507" y="1295"/>
              <a:ext cx="5134" cy="2683"/>
            </a:xfrm>
            <a:prstGeom prst="rect">
              <a:avLst/>
            </a:prstGeom>
            <a:blipFill>
              <a:blip r:embed="rId4" cstate="print"/>
              <a:stretch>
                <a:fillRect/>
              </a:stretch>
            </a:blipFill>
          </p:spPr>
          <p:txBody>
            <a:bodyPr wrap="square" lIns="0" tIns="0" rIns="0" bIns="0" rtlCol="0"/>
            <a:lstStyle/>
            <a:p>
              <a:endParaRPr sz="900"/>
            </a:p>
          </p:txBody>
        </p:sp>
        <p:sp>
          <p:nvSpPr>
            <p:cNvPr id="38" name="object 5"/>
            <p:cNvSpPr/>
            <p:nvPr/>
          </p:nvSpPr>
          <p:spPr>
            <a:xfrm>
              <a:off x="7303" y="6311"/>
              <a:ext cx="4985" cy="2695"/>
            </a:xfrm>
            <a:prstGeom prst="rect">
              <a:avLst/>
            </a:prstGeom>
            <a:blipFill>
              <a:blip r:embed="rId3" cstate="print"/>
              <a:stretch>
                <a:fillRect/>
              </a:stretch>
            </a:blipFill>
          </p:spPr>
          <p:txBody>
            <a:bodyPr wrap="square" lIns="0" tIns="0" rIns="0" bIns="0" rtlCol="0"/>
            <a:lstStyle/>
            <a:p>
              <a:endParaRPr sz="900"/>
            </a:p>
          </p:txBody>
        </p:sp>
        <p:sp>
          <p:nvSpPr>
            <p:cNvPr id="40" name="object 6"/>
            <p:cNvSpPr/>
            <p:nvPr/>
          </p:nvSpPr>
          <p:spPr>
            <a:xfrm>
              <a:off x="6098" y="4304"/>
              <a:ext cx="7585" cy="1847"/>
            </a:xfrm>
            <a:custGeom>
              <a:avLst/>
              <a:gdLst/>
              <a:ahLst/>
              <a:cxnLst/>
              <a:rect l="l" t="t" r="r" b="b"/>
              <a:pathLst>
                <a:path w="4537075" h="1034414">
                  <a:moveTo>
                    <a:pt x="0" y="172338"/>
                  </a:moveTo>
                  <a:lnTo>
                    <a:pt x="6160" y="126544"/>
                  </a:lnTo>
                  <a:lnTo>
                    <a:pt x="23546" y="85381"/>
                  </a:lnTo>
                  <a:lnTo>
                    <a:pt x="50514" y="50498"/>
                  </a:lnTo>
                  <a:lnTo>
                    <a:pt x="85419" y="23542"/>
                  </a:lnTo>
                  <a:lnTo>
                    <a:pt x="126617" y="6160"/>
                  </a:lnTo>
                  <a:lnTo>
                    <a:pt x="172466" y="0"/>
                  </a:lnTo>
                  <a:lnTo>
                    <a:pt x="4364101" y="0"/>
                  </a:lnTo>
                  <a:lnTo>
                    <a:pt x="4409949" y="6160"/>
                  </a:lnTo>
                  <a:lnTo>
                    <a:pt x="4451147" y="23542"/>
                  </a:lnTo>
                  <a:lnTo>
                    <a:pt x="4486052" y="50498"/>
                  </a:lnTo>
                  <a:lnTo>
                    <a:pt x="4513020" y="85381"/>
                  </a:lnTo>
                  <a:lnTo>
                    <a:pt x="4530406" y="126544"/>
                  </a:lnTo>
                  <a:lnTo>
                    <a:pt x="4536567" y="172338"/>
                  </a:lnTo>
                  <a:lnTo>
                    <a:pt x="4536567" y="862076"/>
                  </a:lnTo>
                  <a:lnTo>
                    <a:pt x="4530406" y="907914"/>
                  </a:lnTo>
                  <a:lnTo>
                    <a:pt x="4513020" y="949089"/>
                  </a:lnTo>
                  <a:lnTo>
                    <a:pt x="4486052" y="983964"/>
                  </a:lnTo>
                  <a:lnTo>
                    <a:pt x="4451147" y="1010901"/>
                  </a:lnTo>
                  <a:lnTo>
                    <a:pt x="4409949" y="1028263"/>
                  </a:lnTo>
                  <a:lnTo>
                    <a:pt x="4364101" y="1034414"/>
                  </a:lnTo>
                  <a:lnTo>
                    <a:pt x="172466" y="1034414"/>
                  </a:lnTo>
                  <a:lnTo>
                    <a:pt x="126617" y="1028263"/>
                  </a:lnTo>
                  <a:lnTo>
                    <a:pt x="85419" y="1010901"/>
                  </a:lnTo>
                  <a:lnTo>
                    <a:pt x="50514" y="983964"/>
                  </a:lnTo>
                  <a:lnTo>
                    <a:pt x="23546" y="949089"/>
                  </a:lnTo>
                  <a:lnTo>
                    <a:pt x="6160" y="907914"/>
                  </a:lnTo>
                  <a:lnTo>
                    <a:pt x="0" y="862076"/>
                  </a:lnTo>
                  <a:lnTo>
                    <a:pt x="0" y="172338"/>
                  </a:lnTo>
                  <a:close/>
                </a:path>
              </a:pathLst>
            </a:custGeom>
            <a:ln w="12700">
              <a:solidFill>
                <a:srgbClr val="44536A"/>
              </a:solidFill>
            </a:ln>
          </p:spPr>
          <p:txBody>
            <a:bodyPr wrap="square" lIns="0" tIns="0" rIns="0" bIns="0" rtlCol="0"/>
            <a:lstStyle/>
            <a:p>
              <a:endParaRPr sz="900"/>
            </a:p>
          </p:txBody>
        </p:sp>
        <p:sp>
          <p:nvSpPr>
            <p:cNvPr id="41" name="object 7"/>
            <p:cNvSpPr txBox="1"/>
            <p:nvPr/>
          </p:nvSpPr>
          <p:spPr>
            <a:xfrm>
              <a:off x="4745" y="2295"/>
              <a:ext cx="4128" cy="683"/>
            </a:xfrm>
            <a:prstGeom prst="rect">
              <a:avLst/>
            </a:prstGeom>
          </p:spPr>
          <p:txBody>
            <a:bodyPr vert="horz" wrap="square" lIns="0" tIns="0" rIns="0" bIns="0" rtlCol="0">
              <a:spAutoFit/>
            </a:bodyPr>
            <a:lstStyle/>
            <a:p>
              <a:pPr marL="12700" marR="5080" algn="ctr">
                <a:lnSpc>
                  <a:spcPct val="100000"/>
                </a:lnSpc>
              </a:pPr>
              <a:r>
                <a:rPr sz="1200" b="1" dirty="0" err="1">
                  <a:solidFill>
                    <a:srgbClr val="FFFFFF"/>
                  </a:solidFill>
                  <a:latin typeface="微软雅黑" panose="020B0503020204020204" pitchFamily="34" charset="-122"/>
                  <a:ea typeface="微软雅黑" panose="020B0503020204020204" pitchFamily="34" charset="-122"/>
                  <a:cs typeface="黑体" panose="02010609060101010101" charset="-122"/>
                </a:rPr>
                <a:t>信托、财务</a:t>
              </a:r>
              <a:r>
                <a:rPr lang="zh-CN" altLang="en-US" sz="1200" b="1" dirty="0">
                  <a:solidFill>
                    <a:srgbClr val="FFFFFF"/>
                  </a:solidFill>
                  <a:latin typeface="微软雅黑" panose="020B0503020204020204" pitchFamily="34" charset="-122"/>
                  <a:ea typeface="微软雅黑" panose="020B0503020204020204" pitchFamily="34" charset="-122"/>
                  <a:cs typeface="黑体" panose="02010609060101010101" charset="-122"/>
                </a:rPr>
                <a:t>、</a:t>
              </a:r>
              <a:r>
                <a:rPr sz="1200" b="1" dirty="0" err="1">
                  <a:solidFill>
                    <a:srgbClr val="FFFFFF"/>
                  </a:solidFill>
                  <a:latin typeface="微软雅黑" panose="020B0503020204020204" pitchFamily="34" charset="-122"/>
                  <a:ea typeface="微软雅黑" panose="020B0503020204020204" pitchFamily="34" charset="-122"/>
                  <a:cs typeface="黑体" panose="02010609060101010101" charset="-122"/>
                </a:rPr>
                <a:t>融资专业咨询委员</a:t>
              </a:r>
              <a:r>
                <a:rPr sz="1200" b="1" spc="-10" dirty="0" err="1">
                  <a:solidFill>
                    <a:srgbClr val="FFFFFF"/>
                  </a:solidFill>
                  <a:latin typeface="微软雅黑" panose="020B0503020204020204" pitchFamily="34" charset="-122"/>
                  <a:ea typeface="微软雅黑" panose="020B0503020204020204" pitchFamily="34" charset="-122"/>
                  <a:cs typeface="黑体" panose="02010609060101010101" charset="-122"/>
                </a:rPr>
                <a:t>会</a:t>
              </a:r>
            </a:p>
          </p:txBody>
        </p:sp>
        <p:sp>
          <p:nvSpPr>
            <p:cNvPr id="42" name="object 8"/>
            <p:cNvSpPr txBox="1"/>
            <p:nvPr/>
          </p:nvSpPr>
          <p:spPr>
            <a:xfrm>
              <a:off x="11366" y="2296"/>
              <a:ext cx="3417" cy="683"/>
            </a:xfrm>
            <a:prstGeom prst="rect">
              <a:avLst/>
            </a:prstGeom>
          </p:spPr>
          <p:txBody>
            <a:bodyPr vert="horz" wrap="square" lIns="0" tIns="0" rIns="0" bIns="0" rtlCol="0">
              <a:spAutoFit/>
            </a:bodyPr>
            <a:lstStyle/>
            <a:p>
              <a:pPr marL="779145" marR="5080" indent="-767080" algn="ctr">
                <a:lnSpc>
                  <a:spcPct val="100000"/>
                </a:lnSpc>
              </a:pPr>
              <a:r>
                <a:rPr sz="1200" b="1" dirty="0" err="1">
                  <a:solidFill>
                    <a:srgbClr val="FFFFFF"/>
                  </a:solidFill>
                  <a:latin typeface="微软雅黑" panose="020B0503020204020204" pitchFamily="34" charset="-122"/>
                  <a:ea typeface="微软雅黑" panose="020B0503020204020204" pitchFamily="34" charset="-122"/>
                  <a:cs typeface="黑体" panose="02010609060101010101" charset="-122"/>
                </a:rPr>
                <a:t>法律专业咨询</a:t>
              </a:r>
              <a:endParaRPr lang="en-US" altLang="zh-CN" sz="1200" b="1" dirty="0">
                <a:solidFill>
                  <a:srgbClr val="FFFFFF"/>
                </a:solidFill>
                <a:latin typeface="微软雅黑" panose="020B0503020204020204" pitchFamily="34" charset="-122"/>
                <a:ea typeface="微软雅黑" panose="020B0503020204020204" pitchFamily="34" charset="-122"/>
                <a:cs typeface="黑体" panose="02010609060101010101" charset="-122"/>
              </a:endParaRPr>
            </a:p>
            <a:p>
              <a:pPr marL="779145" marR="5080" indent="-767080" algn="ctr">
                <a:lnSpc>
                  <a:spcPct val="100000"/>
                </a:lnSpc>
              </a:pPr>
              <a:r>
                <a:rPr sz="1200" b="1" dirty="0" err="1">
                  <a:solidFill>
                    <a:srgbClr val="FFFFFF"/>
                  </a:solidFill>
                  <a:latin typeface="微软雅黑" panose="020B0503020204020204" pitchFamily="34" charset="-122"/>
                  <a:ea typeface="微软雅黑" panose="020B0503020204020204" pitchFamily="34" charset="-122"/>
                  <a:cs typeface="黑体" panose="02010609060101010101" charset="-122"/>
                </a:rPr>
                <a:t>委员会</a:t>
              </a:r>
            </a:p>
          </p:txBody>
        </p:sp>
        <p:sp>
          <p:nvSpPr>
            <p:cNvPr id="43" name="object 9"/>
            <p:cNvSpPr txBox="1"/>
            <p:nvPr/>
          </p:nvSpPr>
          <p:spPr>
            <a:xfrm>
              <a:off x="8087" y="7298"/>
              <a:ext cx="3417" cy="683"/>
            </a:xfrm>
            <a:prstGeom prst="rect">
              <a:avLst/>
            </a:prstGeom>
          </p:spPr>
          <p:txBody>
            <a:bodyPr vert="horz" wrap="square" lIns="0" tIns="0" rIns="0" bIns="0" rtlCol="0">
              <a:spAutoFit/>
            </a:bodyPr>
            <a:lstStyle/>
            <a:p>
              <a:pPr marL="779145" marR="5080" indent="-767080" algn="ctr">
                <a:lnSpc>
                  <a:spcPct val="100000"/>
                </a:lnSpc>
              </a:pPr>
              <a:r>
                <a:rPr sz="1200" b="1" dirty="0" err="1">
                  <a:solidFill>
                    <a:srgbClr val="FFFFFF"/>
                  </a:solidFill>
                  <a:latin typeface="微软雅黑" panose="020B0503020204020204" pitchFamily="34" charset="-122"/>
                  <a:ea typeface="微软雅黑" panose="020B0503020204020204" pitchFamily="34" charset="-122"/>
                  <a:cs typeface="黑体" panose="02010609060101010101" charset="-122"/>
                </a:rPr>
                <a:t>技术专业咨询</a:t>
              </a:r>
              <a:endParaRPr lang="en-US" altLang="zh-CN" sz="1200" b="1" dirty="0">
                <a:solidFill>
                  <a:srgbClr val="FFFFFF"/>
                </a:solidFill>
                <a:latin typeface="微软雅黑" panose="020B0503020204020204" pitchFamily="34" charset="-122"/>
                <a:ea typeface="微软雅黑" panose="020B0503020204020204" pitchFamily="34" charset="-122"/>
                <a:cs typeface="黑体" panose="02010609060101010101" charset="-122"/>
              </a:endParaRPr>
            </a:p>
            <a:p>
              <a:pPr marL="779145" marR="5080" indent="-767080" algn="ctr">
                <a:lnSpc>
                  <a:spcPct val="100000"/>
                </a:lnSpc>
              </a:pPr>
              <a:r>
                <a:rPr sz="1200" b="1" dirty="0" err="1">
                  <a:solidFill>
                    <a:srgbClr val="FFFFFF"/>
                  </a:solidFill>
                  <a:latin typeface="微软雅黑" panose="020B0503020204020204" pitchFamily="34" charset="-122"/>
                  <a:ea typeface="微软雅黑" panose="020B0503020204020204" pitchFamily="34" charset="-122"/>
                  <a:cs typeface="黑体" panose="02010609060101010101" charset="-122"/>
                </a:rPr>
                <a:t>委员会</a:t>
              </a:r>
            </a:p>
          </p:txBody>
        </p:sp>
        <p:sp>
          <p:nvSpPr>
            <p:cNvPr id="44" name="object 10"/>
            <p:cNvSpPr txBox="1"/>
            <p:nvPr/>
          </p:nvSpPr>
          <p:spPr>
            <a:xfrm>
              <a:off x="6236" y="4382"/>
              <a:ext cx="7585" cy="1798"/>
            </a:xfrm>
            <a:prstGeom prst="rect">
              <a:avLst/>
            </a:prstGeom>
          </p:spPr>
          <p:txBody>
            <a:bodyPr vert="horz" wrap="square" lIns="0" tIns="0" rIns="0" bIns="0" rtlCol="0">
              <a:spAutoFit/>
            </a:bodyPr>
            <a:lstStyle/>
            <a:p>
              <a:pPr marL="12700" marR="5080">
                <a:lnSpc>
                  <a:spcPct val="120000"/>
                </a:lnSpc>
              </a:pPr>
              <a:r>
                <a:rPr lang="zh-CN" altLang="en-US" sz="1400" b="1" spc="-5" dirty="0">
                  <a:latin typeface="微软雅黑" panose="020B0503020204020204" pitchFamily="34" charset="-122"/>
                  <a:ea typeface="微软雅黑" panose="020B0503020204020204" pitchFamily="34" charset="-122"/>
                  <a:cs typeface="黑体" panose="02010609060101010101" charset="-122"/>
                </a:rPr>
                <a:t>项目公司五个委员会：</a:t>
              </a:r>
              <a:endParaRPr lang="en-US" altLang="zh-CN" sz="1400" b="1" spc="-5" dirty="0">
                <a:latin typeface="微软雅黑" panose="020B0503020204020204" pitchFamily="34" charset="-122"/>
                <a:ea typeface="微软雅黑" panose="020B0503020204020204" pitchFamily="34" charset="-122"/>
                <a:cs typeface="黑体" panose="02010609060101010101" charset="-122"/>
              </a:endParaRPr>
            </a:p>
            <a:p>
              <a:pPr marL="12700" marR="5080">
                <a:lnSpc>
                  <a:spcPct val="120000"/>
                </a:lnSpc>
              </a:pPr>
              <a:r>
                <a:rPr lang="zh-CN" altLang="en-US" sz="1200" b="1" dirty="0">
                  <a:latin typeface="微软雅黑" panose="020B0503020204020204" pitchFamily="34" charset="-122"/>
                  <a:ea typeface="微软雅黑" panose="020B0503020204020204" pitchFamily="34" charset="-122"/>
                  <a:cs typeface="黑体" panose="02010609060101010101" charset="-122"/>
                </a:rPr>
                <a:t>促进股东会与董事会的决策效率与决策质量；也是股东知情</a:t>
              </a:r>
              <a:r>
                <a:rPr lang="zh-CN" altLang="en-US" sz="1200" b="1" spc="-5" dirty="0">
                  <a:latin typeface="微软雅黑" panose="020B0503020204020204" pitchFamily="34" charset="-122"/>
                  <a:ea typeface="微软雅黑" panose="020B0503020204020204" pitchFamily="34" charset="-122"/>
                  <a:cs typeface="黑体" panose="02010609060101010101" charset="-122"/>
                </a:rPr>
                <a:t>权的具</a:t>
              </a:r>
              <a:r>
                <a:rPr lang="zh-CN" altLang="en-US" sz="1200" b="1" dirty="0">
                  <a:latin typeface="微软雅黑" panose="020B0503020204020204" pitchFamily="34" charset="-122"/>
                  <a:ea typeface="微软雅黑" panose="020B0503020204020204" pitchFamily="34" charset="-122"/>
                  <a:cs typeface="黑体" panose="02010609060101010101" charset="-122"/>
                </a:rPr>
                <a:t>体体</a:t>
              </a:r>
              <a:r>
                <a:rPr lang="zh-CN" altLang="en-US" sz="1200" b="1" spc="10" dirty="0">
                  <a:latin typeface="微软雅黑" panose="020B0503020204020204" pitchFamily="34" charset="-122"/>
                  <a:ea typeface="微软雅黑" panose="020B0503020204020204" pitchFamily="34" charset="-122"/>
                  <a:cs typeface="黑体" panose="02010609060101010101" charset="-122"/>
                </a:rPr>
                <a:t>现</a:t>
              </a:r>
              <a:r>
                <a:rPr lang="zh-CN" altLang="en-US" sz="1400" b="1" spc="-10" dirty="0">
                  <a:latin typeface="微软雅黑" panose="020B0503020204020204" pitchFamily="34" charset="-122"/>
                  <a:ea typeface="微软雅黑" panose="020B0503020204020204" pitchFamily="34" charset="-122"/>
                  <a:cs typeface="黑体" panose="02010609060101010101" charset="-122"/>
                </a:rPr>
                <a:t>。</a:t>
              </a:r>
            </a:p>
          </p:txBody>
        </p:sp>
        <p:sp>
          <p:nvSpPr>
            <p:cNvPr id="45" name="object 19"/>
            <p:cNvSpPr/>
            <p:nvPr/>
          </p:nvSpPr>
          <p:spPr>
            <a:xfrm>
              <a:off x="14304" y="3970"/>
              <a:ext cx="4565" cy="2693"/>
            </a:xfrm>
            <a:prstGeom prst="rect">
              <a:avLst/>
            </a:prstGeom>
            <a:blipFill>
              <a:blip r:embed="rId5" cstate="print"/>
              <a:stretch>
                <a:fillRect/>
              </a:stretch>
            </a:blipFill>
          </p:spPr>
          <p:txBody>
            <a:bodyPr wrap="square" lIns="0" tIns="0" rIns="0" bIns="0" rtlCol="0"/>
            <a:lstStyle/>
            <a:p>
              <a:endParaRPr sz="900"/>
            </a:p>
          </p:txBody>
        </p:sp>
        <p:sp>
          <p:nvSpPr>
            <p:cNvPr id="46" name="object 20"/>
            <p:cNvSpPr/>
            <p:nvPr/>
          </p:nvSpPr>
          <p:spPr>
            <a:xfrm>
              <a:off x="955" y="3792"/>
              <a:ext cx="4562" cy="2693"/>
            </a:xfrm>
            <a:prstGeom prst="rect">
              <a:avLst/>
            </a:prstGeom>
            <a:blipFill>
              <a:blip r:embed="rId6" cstate="print"/>
              <a:stretch>
                <a:fillRect/>
              </a:stretch>
            </a:blipFill>
          </p:spPr>
          <p:txBody>
            <a:bodyPr wrap="square" lIns="0" tIns="0" rIns="0" bIns="0" rtlCol="0"/>
            <a:lstStyle/>
            <a:p>
              <a:endParaRPr sz="900"/>
            </a:p>
          </p:txBody>
        </p:sp>
        <p:sp>
          <p:nvSpPr>
            <p:cNvPr id="47" name="object 21"/>
            <p:cNvSpPr txBox="1"/>
            <p:nvPr/>
          </p:nvSpPr>
          <p:spPr>
            <a:xfrm>
              <a:off x="14876" y="4890"/>
              <a:ext cx="3819" cy="566"/>
            </a:xfrm>
            <a:prstGeom prst="rect">
              <a:avLst/>
            </a:prstGeom>
          </p:spPr>
          <p:txBody>
            <a:bodyPr vert="horz" wrap="square" lIns="0" tIns="0" rIns="0" bIns="0" rtlCol="0">
              <a:spAutoFit/>
            </a:bodyPr>
            <a:lstStyle/>
            <a:p>
              <a:pPr marL="12700">
                <a:lnSpc>
                  <a:spcPts val="2840"/>
                </a:lnSpc>
              </a:pPr>
              <a:r>
                <a:rPr sz="1200" b="1" dirty="0">
                  <a:solidFill>
                    <a:srgbClr val="FFFFFF"/>
                  </a:solidFill>
                  <a:latin typeface="微软雅黑" panose="020B0503020204020204" pitchFamily="34" charset="-122"/>
                  <a:ea typeface="微软雅黑" panose="020B0503020204020204" pitchFamily="34" charset="-122"/>
                  <a:cs typeface="黑体" panose="02010609060101010101" charset="-122"/>
                </a:rPr>
                <a:t>利益冲突委员会</a:t>
              </a:r>
            </a:p>
          </p:txBody>
        </p:sp>
        <p:sp>
          <p:nvSpPr>
            <p:cNvPr id="48" name="object 22"/>
            <p:cNvSpPr txBox="1"/>
            <p:nvPr/>
          </p:nvSpPr>
          <p:spPr>
            <a:xfrm>
              <a:off x="1471" y="4683"/>
              <a:ext cx="3890" cy="566"/>
            </a:xfrm>
            <a:prstGeom prst="rect">
              <a:avLst/>
            </a:prstGeom>
          </p:spPr>
          <p:txBody>
            <a:bodyPr vert="horz" wrap="square" lIns="0" tIns="0" rIns="0" bIns="0" rtlCol="0">
              <a:spAutoFit/>
            </a:bodyPr>
            <a:lstStyle/>
            <a:p>
              <a:pPr marL="12700">
                <a:lnSpc>
                  <a:spcPts val="2835"/>
                </a:lnSpc>
              </a:pPr>
              <a:r>
                <a:rPr sz="1200" b="1" dirty="0">
                  <a:solidFill>
                    <a:srgbClr val="FFFFFF"/>
                  </a:solidFill>
                  <a:latin typeface="微软雅黑" panose="020B0503020204020204" pitchFamily="34" charset="-122"/>
                  <a:ea typeface="微软雅黑" panose="020B0503020204020204" pitchFamily="34" charset="-122"/>
                  <a:cs typeface="黑体" panose="02010609060101010101" charset="-122"/>
                </a:rPr>
                <a:t>公司治理委员会</a:t>
              </a:r>
            </a:p>
          </p:txBody>
        </p:sp>
      </p:grpSp>
      <p:grpSp>
        <p:nvGrpSpPr>
          <p:cNvPr id="4" name="组合 3">
            <a:extLst>
              <a:ext uri="{FF2B5EF4-FFF2-40B4-BE49-F238E27FC236}">
                <a16:creationId xmlns:a16="http://schemas.microsoft.com/office/drawing/2014/main" id="{E1F2B873-E90D-4696-BA98-36863A76C43F}"/>
              </a:ext>
            </a:extLst>
          </p:cNvPr>
          <p:cNvGrpSpPr/>
          <p:nvPr/>
        </p:nvGrpSpPr>
        <p:grpSpPr>
          <a:xfrm>
            <a:off x="892728" y="1654528"/>
            <a:ext cx="4336873" cy="4801571"/>
            <a:chOff x="213356" y="721917"/>
            <a:chExt cx="5346017" cy="5918845"/>
          </a:xfrm>
        </p:grpSpPr>
        <p:sp>
          <p:nvSpPr>
            <p:cNvPr id="5" name="任意多边形: 形状 4">
              <a:extLst>
                <a:ext uri="{FF2B5EF4-FFF2-40B4-BE49-F238E27FC236}">
                  <a16:creationId xmlns:a16="http://schemas.microsoft.com/office/drawing/2014/main" id="{F794A529-7227-4800-A6AE-D66F4D7AE6D2}"/>
                </a:ext>
              </a:extLst>
            </p:cNvPr>
            <p:cNvSpPr/>
            <p:nvPr/>
          </p:nvSpPr>
          <p:spPr>
            <a:xfrm>
              <a:off x="2064765" y="2859740"/>
              <a:ext cx="1643199" cy="1643199"/>
            </a:xfrm>
            <a:custGeom>
              <a:avLst/>
              <a:gdLst>
                <a:gd name="connsiteX0" fmla="*/ 0 w 1643199"/>
                <a:gd name="connsiteY0" fmla="*/ 821600 h 1643199"/>
                <a:gd name="connsiteX1" fmla="*/ 821600 w 1643199"/>
                <a:gd name="connsiteY1" fmla="*/ 0 h 1643199"/>
                <a:gd name="connsiteX2" fmla="*/ 1643200 w 1643199"/>
                <a:gd name="connsiteY2" fmla="*/ 821600 h 1643199"/>
                <a:gd name="connsiteX3" fmla="*/ 821600 w 1643199"/>
                <a:gd name="connsiteY3" fmla="*/ 1643200 h 1643199"/>
                <a:gd name="connsiteX4" fmla="*/ 0 w 1643199"/>
                <a:gd name="connsiteY4" fmla="*/ 821600 h 1643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199" h="1643199">
                  <a:moveTo>
                    <a:pt x="0" y="821600"/>
                  </a:moveTo>
                  <a:cubicBezTo>
                    <a:pt x="0" y="367843"/>
                    <a:pt x="367843" y="0"/>
                    <a:pt x="821600" y="0"/>
                  </a:cubicBezTo>
                  <a:cubicBezTo>
                    <a:pt x="1275357" y="0"/>
                    <a:pt x="1643200" y="367843"/>
                    <a:pt x="1643200" y="821600"/>
                  </a:cubicBezTo>
                  <a:cubicBezTo>
                    <a:pt x="1643200" y="1275357"/>
                    <a:pt x="1275357" y="1643200"/>
                    <a:pt x="821600" y="1643200"/>
                  </a:cubicBezTo>
                  <a:cubicBezTo>
                    <a:pt x="367843" y="1643200"/>
                    <a:pt x="0" y="1275357"/>
                    <a:pt x="0" y="821600"/>
                  </a:cubicBezTo>
                  <a:close/>
                </a:path>
              </a:pathLst>
            </a:custGeom>
            <a:solidFill>
              <a:srgbClr val="00397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54611" tIns="254611" rIns="254611" bIns="254611" numCol="1" spcCol="1270" anchor="ctr" anchorCtr="0">
              <a:noAutofit/>
            </a:bodyPr>
            <a:lstStyle/>
            <a:p>
              <a:pPr marL="0" lvl="0" indent="0" algn="ctr" defTabSz="977900">
                <a:lnSpc>
                  <a:spcPct val="90000"/>
                </a:lnSpc>
                <a:spcBef>
                  <a:spcPct val="0"/>
                </a:spcBef>
                <a:spcAft>
                  <a:spcPct val="35000"/>
                </a:spcAft>
                <a:buNone/>
              </a:pPr>
              <a:r>
                <a:rPr lang="zh-CN" altLang="en-US" sz="1600" b="1" kern="1200" dirty="0">
                  <a:solidFill>
                    <a:schemeClr val="bg1"/>
                  </a:solidFill>
                  <a:latin typeface="微软雅黑" panose="020B0503020204020204" pitchFamily="34" charset="-122"/>
                  <a:ea typeface="微软雅黑" panose="020B0503020204020204" pitchFamily="34" charset="-122"/>
                </a:rPr>
                <a:t>项目公司管理制度</a:t>
              </a:r>
            </a:p>
          </p:txBody>
        </p:sp>
        <p:sp>
          <p:nvSpPr>
            <p:cNvPr id="6" name="任意多边形: 形状 5">
              <a:extLst>
                <a:ext uri="{FF2B5EF4-FFF2-40B4-BE49-F238E27FC236}">
                  <a16:creationId xmlns:a16="http://schemas.microsoft.com/office/drawing/2014/main" id="{183E5969-EB6E-4B8C-83AB-EB8580520ABC}"/>
                </a:ext>
              </a:extLst>
            </p:cNvPr>
            <p:cNvSpPr/>
            <p:nvPr/>
          </p:nvSpPr>
          <p:spPr>
            <a:xfrm rot="16200000">
              <a:off x="2639053" y="2593619"/>
              <a:ext cx="494623" cy="37617"/>
            </a:xfrm>
            <a:custGeom>
              <a:avLst/>
              <a:gdLst>
                <a:gd name="connsiteX0" fmla="*/ 0 w 494623"/>
                <a:gd name="connsiteY0" fmla="*/ 18808 h 37617"/>
                <a:gd name="connsiteX1" fmla="*/ 494623 w 494623"/>
                <a:gd name="connsiteY1" fmla="*/ 18808 h 37617"/>
              </a:gdLst>
              <a:ahLst/>
              <a:cxnLst>
                <a:cxn ang="0">
                  <a:pos x="connsiteX0" y="connsiteY0"/>
                </a:cxn>
                <a:cxn ang="0">
                  <a:pos x="connsiteX1" y="connsiteY1"/>
                </a:cxn>
              </a:cxnLst>
              <a:rect l="l" t="t" r="r" b="b"/>
              <a:pathLst>
                <a:path w="494623" h="37617">
                  <a:moveTo>
                    <a:pt x="0" y="18808"/>
                  </a:moveTo>
                  <a:lnTo>
                    <a:pt x="494623" y="18808"/>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47645" tIns="6443" rIns="247646" bIns="6443" numCol="1" spcCol="1270" anchor="ctr" anchorCtr="0">
              <a:noAutofit/>
            </a:bodyPr>
            <a:lstStyle/>
            <a:p>
              <a:pPr marL="0" lvl="0" indent="0" algn="ctr" defTabSz="222250">
                <a:lnSpc>
                  <a:spcPct val="90000"/>
                </a:lnSpc>
                <a:spcBef>
                  <a:spcPct val="0"/>
                </a:spcBef>
                <a:spcAft>
                  <a:spcPct val="35000"/>
                </a:spcAft>
                <a:buNone/>
              </a:pPr>
              <a:endParaRPr lang="zh-CN" altLang="en-US" sz="200" kern="1200"/>
            </a:p>
          </p:txBody>
        </p:sp>
        <p:sp>
          <p:nvSpPr>
            <p:cNvPr id="9" name="任意多边形: 形状 8">
              <a:extLst>
                <a:ext uri="{FF2B5EF4-FFF2-40B4-BE49-F238E27FC236}">
                  <a16:creationId xmlns:a16="http://schemas.microsoft.com/office/drawing/2014/main" id="{76B74DE2-3D3E-48C9-8762-3E06D1CFDE7A}"/>
                </a:ext>
              </a:extLst>
            </p:cNvPr>
            <p:cNvSpPr/>
            <p:nvPr/>
          </p:nvSpPr>
          <p:spPr>
            <a:xfrm>
              <a:off x="2064765" y="721917"/>
              <a:ext cx="1643199" cy="1643199"/>
            </a:xfrm>
            <a:custGeom>
              <a:avLst/>
              <a:gdLst>
                <a:gd name="connsiteX0" fmla="*/ 0 w 1643199"/>
                <a:gd name="connsiteY0" fmla="*/ 821600 h 1643199"/>
                <a:gd name="connsiteX1" fmla="*/ 821600 w 1643199"/>
                <a:gd name="connsiteY1" fmla="*/ 0 h 1643199"/>
                <a:gd name="connsiteX2" fmla="*/ 1643200 w 1643199"/>
                <a:gd name="connsiteY2" fmla="*/ 821600 h 1643199"/>
                <a:gd name="connsiteX3" fmla="*/ 821600 w 1643199"/>
                <a:gd name="connsiteY3" fmla="*/ 1643200 h 1643199"/>
                <a:gd name="connsiteX4" fmla="*/ 0 w 1643199"/>
                <a:gd name="connsiteY4" fmla="*/ 821600 h 1643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199" h="1643199">
                  <a:moveTo>
                    <a:pt x="0" y="821600"/>
                  </a:moveTo>
                  <a:cubicBezTo>
                    <a:pt x="0" y="367843"/>
                    <a:pt x="367843" y="0"/>
                    <a:pt x="821600" y="0"/>
                  </a:cubicBezTo>
                  <a:cubicBezTo>
                    <a:pt x="1275357" y="0"/>
                    <a:pt x="1643200" y="367843"/>
                    <a:pt x="1643200" y="821600"/>
                  </a:cubicBezTo>
                  <a:cubicBezTo>
                    <a:pt x="1643200" y="1275357"/>
                    <a:pt x="1275357" y="1643200"/>
                    <a:pt x="821600" y="1643200"/>
                  </a:cubicBezTo>
                  <a:cubicBezTo>
                    <a:pt x="367843" y="1643200"/>
                    <a:pt x="0" y="1275357"/>
                    <a:pt x="0" y="821600"/>
                  </a:cubicBezTo>
                  <a:close/>
                </a:path>
              </a:pathLst>
            </a:custGeom>
            <a:solidFill>
              <a:srgbClr val="00397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51436" tIns="251436" rIns="251436" bIns="251436" numCol="1" spcCol="1270" anchor="ctr" anchorCtr="0">
              <a:noAutofit/>
            </a:bodyPr>
            <a:lstStyle/>
            <a:p>
              <a:pPr marL="0" lvl="0" indent="0" algn="ctr" defTabSz="755650">
                <a:lnSpc>
                  <a:spcPct val="90000"/>
                </a:lnSpc>
                <a:spcBef>
                  <a:spcPct val="0"/>
                </a:spcBef>
                <a:spcAft>
                  <a:spcPct val="35000"/>
                </a:spcAft>
                <a:buNone/>
              </a:pPr>
              <a:r>
                <a:rPr lang="zh-CN" altLang="en-US" sz="1200" kern="1200" dirty="0">
                  <a:latin typeface="微软雅黑"/>
                  <a:cs typeface="微软雅黑"/>
                </a:rPr>
                <a:t>综合管理规章及登记等制度</a:t>
              </a:r>
              <a:r>
                <a:rPr lang="en-US" altLang="zh-CN" sz="1200" kern="1200" dirty="0">
                  <a:latin typeface="微软雅黑"/>
                  <a:cs typeface="微软雅黑"/>
                </a:rPr>
                <a:t>11</a:t>
              </a:r>
              <a:r>
                <a:rPr lang="zh-CN" altLang="en-US" sz="1200" kern="1200" dirty="0">
                  <a:latin typeface="微软雅黑"/>
                  <a:cs typeface="微软雅黑"/>
                </a:rPr>
                <a:t>个</a:t>
              </a:r>
              <a:endParaRPr lang="zh-CN" altLang="en-US" sz="1200" kern="1200" dirty="0"/>
            </a:p>
          </p:txBody>
        </p:sp>
        <p:sp>
          <p:nvSpPr>
            <p:cNvPr id="10" name="任意多边形: 形状 9">
              <a:extLst>
                <a:ext uri="{FF2B5EF4-FFF2-40B4-BE49-F238E27FC236}">
                  <a16:creationId xmlns:a16="http://schemas.microsoft.com/office/drawing/2014/main" id="{FBEF0EC5-5C86-46C9-8E12-0FB03E9C3D0C}"/>
                </a:ext>
              </a:extLst>
            </p:cNvPr>
            <p:cNvSpPr/>
            <p:nvPr/>
          </p:nvSpPr>
          <p:spPr>
            <a:xfrm rot="19800000">
              <a:off x="3564758" y="3128075"/>
              <a:ext cx="494623" cy="37617"/>
            </a:xfrm>
            <a:custGeom>
              <a:avLst/>
              <a:gdLst>
                <a:gd name="connsiteX0" fmla="*/ 0 w 494623"/>
                <a:gd name="connsiteY0" fmla="*/ 18808 h 37617"/>
                <a:gd name="connsiteX1" fmla="*/ 494623 w 494623"/>
                <a:gd name="connsiteY1" fmla="*/ 18808 h 37617"/>
              </a:gdLst>
              <a:ahLst/>
              <a:cxnLst>
                <a:cxn ang="0">
                  <a:pos x="connsiteX0" y="connsiteY0"/>
                </a:cxn>
                <a:cxn ang="0">
                  <a:pos x="connsiteX1" y="connsiteY1"/>
                </a:cxn>
              </a:cxnLst>
              <a:rect l="l" t="t" r="r" b="b"/>
              <a:pathLst>
                <a:path w="494623" h="37617">
                  <a:moveTo>
                    <a:pt x="0" y="18808"/>
                  </a:moveTo>
                  <a:lnTo>
                    <a:pt x="494623" y="18808"/>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47645" tIns="6443" rIns="247646" bIns="6442" numCol="1" spcCol="1270" anchor="ctr" anchorCtr="0">
              <a:noAutofit/>
            </a:bodyPr>
            <a:lstStyle/>
            <a:p>
              <a:pPr marL="0" lvl="0" indent="0" algn="ctr" defTabSz="222250">
                <a:lnSpc>
                  <a:spcPct val="90000"/>
                </a:lnSpc>
                <a:spcBef>
                  <a:spcPct val="0"/>
                </a:spcBef>
                <a:spcAft>
                  <a:spcPct val="35000"/>
                </a:spcAft>
                <a:buNone/>
              </a:pPr>
              <a:endParaRPr lang="zh-CN" altLang="en-US" sz="200" kern="1200"/>
            </a:p>
          </p:txBody>
        </p:sp>
        <p:sp>
          <p:nvSpPr>
            <p:cNvPr id="11" name="任意多边形: 形状 10">
              <a:extLst>
                <a:ext uri="{FF2B5EF4-FFF2-40B4-BE49-F238E27FC236}">
                  <a16:creationId xmlns:a16="http://schemas.microsoft.com/office/drawing/2014/main" id="{10488729-0A1E-4E18-9E2F-7C09AC98D043}"/>
                </a:ext>
              </a:extLst>
            </p:cNvPr>
            <p:cNvSpPr/>
            <p:nvPr/>
          </p:nvSpPr>
          <p:spPr>
            <a:xfrm>
              <a:off x="3916174" y="1790828"/>
              <a:ext cx="1643199" cy="1643199"/>
            </a:xfrm>
            <a:custGeom>
              <a:avLst/>
              <a:gdLst>
                <a:gd name="connsiteX0" fmla="*/ 0 w 1643199"/>
                <a:gd name="connsiteY0" fmla="*/ 821600 h 1643199"/>
                <a:gd name="connsiteX1" fmla="*/ 821600 w 1643199"/>
                <a:gd name="connsiteY1" fmla="*/ 0 h 1643199"/>
                <a:gd name="connsiteX2" fmla="*/ 1643200 w 1643199"/>
                <a:gd name="connsiteY2" fmla="*/ 821600 h 1643199"/>
                <a:gd name="connsiteX3" fmla="*/ 821600 w 1643199"/>
                <a:gd name="connsiteY3" fmla="*/ 1643200 h 1643199"/>
                <a:gd name="connsiteX4" fmla="*/ 0 w 1643199"/>
                <a:gd name="connsiteY4" fmla="*/ 821600 h 1643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199" h="1643199">
                  <a:moveTo>
                    <a:pt x="0" y="821600"/>
                  </a:moveTo>
                  <a:cubicBezTo>
                    <a:pt x="0" y="367843"/>
                    <a:pt x="367843" y="0"/>
                    <a:pt x="821600" y="0"/>
                  </a:cubicBezTo>
                  <a:cubicBezTo>
                    <a:pt x="1275357" y="0"/>
                    <a:pt x="1643200" y="367843"/>
                    <a:pt x="1643200" y="821600"/>
                  </a:cubicBezTo>
                  <a:cubicBezTo>
                    <a:pt x="1643200" y="1275357"/>
                    <a:pt x="1275357" y="1643200"/>
                    <a:pt x="821600" y="1643200"/>
                  </a:cubicBezTo>
                  <a:cubicBezTo>
                    <a:pt x="367843" y="1643200"/>
                    <a:pt x="0" y="1275357"/>
                    <a:pt x="0" y="821600"/>
                  </a:cubicBezTo>
                  <a:close/>
                </a:path>
              </a:pathLst>
            </a:custGeom>
            <a:solidFill>
              <a:srgbClr val="00397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51436" tIns="251436" rIns="251436" bIns="251436" numCol="1" spcCol="1270" anchor="ctr" anchorCtr="0">
              <a:noAutofit/>
            </a:bodyPr>
            <a:lstStyle/>
            <a:p>
              <a:pPr marL="0" lvl="0" indent="0" algn="ctr" defTabSz="755650">
                <a:lnSpc>
                  <a:spcPct val="90000"/>
                </a:lnSpc>
                <a:spcBef>
                  <a:spcPct val="0"/>
                </a:spcBef>
                <a:spcAft>
                  <a:spcPct val="35000"/>
                </a:spcAft>
                <a:buNone/>
              </a:pPr>
              <a:r>
                <a:rPr lang="zh-CN" altLang="en-US" sz="1200" kern="1200" dirty="0">
                  <a:latin typeface="微软雅黑"/>
                  <a:cs typeface="微软雅黑"/>
                </a:rPr>
                <a:t>内部管理 政策</a:t>
              </a:r>
              <a:r>
                <a:rPr lang="en-US" altLang="zh-CN" sz="1200" kern="1200" dirty="0">
                  <a:latin typeface="微软雅黑"/>
                  <a:cs typeface="微软雅黑"/>
                </a:rPr>
                <a:t>8</a:t>
              </a:r>
              <a:r>
                <a:rPr lang="zh-CN" altLang="en-US" sz="1200" kern="1200" dirty="0">
                  <a:latin typeface="微软雅黑"/>
                  <a:cs typeface="微软雅黑"/>
                </a:rPr>
                <a:t>个</a:t>
              </a:r>
              <a:endParaRPr lang="zh-CN" altLang="en-US" sz="1200" kern="1200" dirty="0"/>
            </a:p>
          </p:txBody>
        </p:sp>
        <p:sp>
          <p:nvSpPr>
            <p:cNvPr id="12" name="任意多边形: 形状 11">
              <a:extLst>
                <a:ext uri="{FF2B5EF4-FFF2-40B4-BE49-F238E27FC236}">
                  <a16:creationId xmlns:a16="http://schemas.microsoft.com/office/drawing/2014/main" id="{F64E313A-3F6A-48FD-A4FF-F4A565325BD8}"/>
                </a:ext>
              </a:extLst>
            </p:cNvPr>
            <p:cNvSpPr/>
            <p:nvPr/>
          </p:nvSpPr>
          <p:spPr>
            <a:xfrm rot="1800000">
              <a:off x="3564758" y="4196987"/>
              <a:ext cx="494623" cy="37617"/>
            </a:xfrm>
            <a:custGeom>
              <a:avLst/>
              <a:gdLst>
                <a:gd name="connsiteX0" fmla="*/ 0 w 494623"/>
                <a:gd name="connsiteY0" fmla="*/ 18808 h 37617"/>
                <a:gd name="connsiteX1" fmla="*/ 494623 w 494623"/>
                <a:gd name="connsiteY1" fmla="*/ 18808 h 37617"/>
              </a:gdLst>
              <a:ahLst/>
              <a:cxnLst>
                <a:cxn ang="0">
                  <a:pos x="connsiteX0" y="connsiteY0"/>
                </a:cxn>
                <a:cxn ang="0">
                  <a:pos x="connsiteX1" y="connsiteY1"/>
                </a:cxn>
              </a:cxnLst>
              <a:rect l="l" t="t" r="r" b="b"/>
              <a:pathLst>
                <a:path w="494623" h="37617">
                  <a:moveTo>
                    <a:pt x="0" y="18808"/>
                  </a:moveTo>
                  <a:lnTo>
                    <a:pt x="494623" y="18808"/>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47646" tIns="6442" rIns="247645" bIns="6443" numCol="1" spcCol="1270" anchor="ctr" anchorCtr="0">
              <a:noAutofit/>
            </a:bodyPr>
            <a:lstStyle/>
            <a:p>
              <a:pPr marL="0" lvl="0" indent="0" algn="ctr" defTabSz="222250">
                <a:lnSpc>
                  <a:spcPct val="90000"/>
                </a:lnSpc>
                <a:spcBef>
                  <a:spcPct val="0"/>
                </a:spcBef>
                <a:spcAft>
                  <a:spcPct val="35000"/>
                </a:spcAft>
                <a:buNone/>
              </a:pPr>
              <a:endParaRPr lang="zh-CN" altLang="en-US" sz="200" kern="1200"/>
            </a:p>
          </p:txBody>
        </p:sp>
        <p:sp>
          <p:nvSpPr>
            <p:cNvPr id="13" name="任意多边形: 形状 12">
              <a:extLst>
                <a:ext uri="{FF2B5EF4-FFF2-40B4-BE49-F238E27FC236}">
                  <a16:creationId xmlns:a16="http://schemas.microsoft.com/office/drawing/2014/main" id="{3B317A3D-5084-422B-9EA1-D36479EC7D3B}"/>
                </a:ext>
              </a:extLst>
            </p:cNvPr>
            <p:cNvSpPr/>
            <p:nvPr/>
          </p:nvSpPr>
          <p:spPr>
            <a:xfrm>
              <a:off x="3916174" y="3928651"/>
              <a:ext cx="1643199" cy="1643199"/>
            </a:xfrm>
            <a:custGeom>
              <a:avLst/>
              <a:gdLst>
                <a:gd name="connsiteX0" fmla="*/ 0 w 1643199"/>
                <a:gd name="connsiteY0" fmla="*/ 821600 h 1643199"/>
                <a:gd name="connsiteX1" fmla="*/ 821600 w 1643199"/>
                <a:gd name="connsiteY1" fmla="*/ 0 h 1643199"/>
                <a:gd name="connsiteX2" fmla="*/ 1643200 w 1643199"/>
                <a:gd name="connsiteY2" fmla="*/ 821600 h 1643199"/>
                <a:gd name="connsiteX3" fmla="*/ 821600 w 1643199"/>
                <a:gd name="connsiteY3" fmla="*/ 1643200 h 1643199"/>
                <a:gd name="connsiteX4" fmla="*/ 0 w 1643199"/>
                <a:gd name="connsiteY4" fmla="*/ 821600 h 1643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199" h="1643199">
                  <a:moveTo>
                    <a:pt x="0" y="821600"/>
                  </a:moveTo>
                  <a:cubicBezTo>
                    <a:pt x="0" y="367843"/>
                    <a:pt x="367843" y="0"/>
                    <a:pt x="821600" y="0"/>
                  </a:cubicBezTo>
                  <a:cubicBezTo>
                    <a:pt x="1275357" y="0"/>
                    <a:pt x="1643200" y="367843"/>
                    <a:pt x="1643200" y="821600"/>
                  </a:cubicBezTo>
                  <a:cubicBezTo>
                    <a:pt x="1643200" y="1275357"/>
                    <a:pt x="1275357" y="1643200"/>
                    <a:pt x="821600" y="1643200"/>
                  </a:cubicBezTo>
                  <a:cubicBezTo>
                    <a:pt x="367843" y="1643200"/>
                    <a:pt x="0" y="1275357"/>
                    <a:pt x="0" y="821600"/>
                  </a:cubicBezTo>
                  <a:close/>
                </a:path>
              </a:pathLst>
            </a:custGeom>
            <a:solidFill>
              <a:srgbClr val="00397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51436" tIns="251436" rIns="251436" bIns="251436" numCol="1" spcCol="1270" anchor="ctr" anchorCtr="0">
              <a:noAutofit/>
            </a:bodyPr>
            <a:lstStyle/>
            <a:p>
              <a:pPr marL="0" lvl="0" indent="0" algn="ctr" defTabSz="755650">
                <a:lnSpc>
                  <a:spcPct val="90000"/>
                </a:lnSpc>
                <a:spcBef>
                  <a:spcPct val="0"/>
                </a:spcBef>
                <a:spcAft>
                  <a:spcPct val="35000"/>
                </a:spcAft>
                <a:buNone/>
              </a:pPr>
              <a:r>
                <a:rPr lang="zh-CN" altLang="en-US" sz="1200" kern="1200" dirty="0">
                  <a:latin typeface="微软雅黑"/>
                  <a:cs typeface="微软雅黑"/>
                </a:rPr>
                <a:t>工作流规范及指引</a:t>
              </a:r>
              <a:r>
                <a:rPr lang="en-US" altLang="zh-CN" sz="1200" kern="1200" dirty="0">
                  <a:latin typeface="微软雅黑"/>
                  <a:cs typeface="微软雅黑"/>
                </a:rPr>
                <a:t>33</a:t>
              </a:r>
              <a:r>
                <a:rPr lang="zh-CN" altLang="en-US" sz="1200" kern="1200" dirty="0">
                  <a:latin typeface="微软雅黑"/>
                  <a:cs typeface="微软雅黑"/>
                </a:rPr>
                <a:t>个</a:t>
              </a:r>
              <a:endParaRPr lang="zh-CN" altLang="en-US" sz="1200" kern="1200" dirty="0"/>
            </a:p>
          </p:txBody>
        </p:sp>
        <p:sp>
          <p:nvSpPr>
            <p:cNvPr id="14" name="任意多边形: 形状 13">
              <a:extLst>
                <a:ext uri="{FF2B5EF4-FFF2-40B4-BE49-F238E27FC236}">
                  <a16:creationId xmlns:a16="http://schemas.microsoft.com/office/drawing/2014/main" id="{95934F02-4324-4F13-B5F2-C1DF615FCBEE}"/>
                </a:ext>
              </a:extLst>
            </p:cNvPr>
            <p:cNvSpPr/>
            <p:nvPr/>
          </p:nvSpPr>
          <p:spPr>
            <a:xfrm rot="5400000">
              <a:off x="2639053" y="4731442"/>
              <a:ext cx="494623" cy="37617"/>
            </a:xfrm>
            <a:custGeom>
              <a:avLst/>
              <a:gdLst>
                <a:gd name="connsiteX0" fmla="*/ 0 w 494623"/>
                <a:gd name="connsiteY0" fmla="*/ 18808 h 37617"/>
                <a:gd name="connsiteX1" fmla="*/ 494623 w 494623"/>
                <a:gd name="connsiteY1" fmla="*/ 18808 h 37617"/>
              </a:gdLst>
              <a:ahLst/>
              <a:cxnLst>
                <a:cxn ang="0">
                  <a:pos x="connsiteX0" y="connsiteY0"/>
                </a:cxn>
                <a:cxn ang="0">
                  <a:pos x="connsiteX1" y="connsiteY1"/>
                </a:cxn>
              </a:cxnLst>
              <a:rect l="l" t="t" r="r" b="b"/>
              <a:pathLst>
                <a:path w="494623" h="37617">
                  <a:moveTo>
                    <a:pt x="0" y="18808"/>
                  </a:moveTo>
                  <a:lnTo>
                    <a:pt x="494623" y="18808"/>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47646" tIns="6442" rIns="247646" bIns="6444" numCol="1" spcCol="1270" anchor="ctr" anchorCtr="0">
              <a:noAutofit/>
            </a:bodyPr>
            <a:lstStyle/>
            <a:p>
              <a:pPr marL="0" lvl="0" indent="0" algn="ctr" defTabSz="222250">
                <a:lnSpc>
                  <a:spcPct val="90000"/>
                </a:lnSpc>
                <a:spcBef>
                  <a:spcPct val="0"/>
                </a:spcBef>
                <a:spcAft>
                  <a:spcPct val="35000"/>
                </a:spcAft>
                <a:buNone/>
              </a:pPr>
              <a:endParaRPr lang="zh-CN" altLang="en-US" sz="200" kern="1200"/>
            </a:p>
          </p:txBody>
        </p:sp>
        <p:sp>
          <p:nvSpPr>
            <p:cNvPr id="15" name="任意多边形: 形状 14">
              <a:extLst>
                <a:ext uri="{FF2B5EF4-FFF2-40B4-BE49-F238E27FC236}">
                  <a16:creationId xmlns:a16="http://schemas.microsoft.com/office/drawing/2014/main" id="{4D976928-6629-45E2-A6F9-7F5372631F29}"/>
                </a:ext>
              </a:extLst>
            </p:cNvPr>
            <p:cNvSpPr/>
            <p:nvPr/>
          </p:nvSpPr>
          <p:spPr>
            <a:xfrm>
              <a:off x="2064765" y="4997563"/>
              <a:ext cx="1643199" cy="1643199"/>
            </a:xfrm>
            <a:custGeom>
              <a:avLst/>
              <a:gdLst>
                <a:gd name="connsiteX0" fmla="*/ 0 w 1643199"/>
                <a:gd name="connsiteY0" fmla="*/ 821600 h 1643199"/>
                <a:gd name="connsiteX1" fmla="*/ 821600 w 1643199"/>
                <a:gd name="connsiteY1" fmla="*/ 0 h 1643199"/>
                <a:gd name="connsiteX2" fmla="*/ 1643200 w 1643199"/>
                <a:gd name="connsiteY2" fmla="*/ 821600 h 1643199"/>
                <a:gd name="connsiteX3" fmla="*/ 821600 w 1643199"/>
                <a:gd name="connsiteY3" fmla="*/ 1643200 h 1643199"/>
                <a:gd name="connsiteX4" fmla="*/ 0 w 1643199"/>
                <a:gd name="connsiteY4" fmla="*/ 821600 h 1643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199" h="1643199">
                  <a:moveTo>
                    <a:pt x="0" y="821600"/>
                  </a:moveTo>
                  <a:cubicBezTo>
                    <a:pt x="0" y="367843"/>
                    <a:pt x="367843" y="0"/>
                    <a:pt x="821600" y="0"/>
                  </a:cubicBezTo>
                  <a:cubicBezTo>
                    <a:pt x="1275357" y="0"/>
                    <a:pt x="1643200" y="367843"/>
                    <a:pt x="1643200" y="821600"/>
                  </a:cubicBezTo>
                  <a:cubicBezTo>
                    <a:pt x="1643200" y="1275357"/>
                    <a:pt x="1275357" y="1643200"/>
                    <a:pt x="821600" y="1643200"/>
                  </a:cubicBezTo>
                  <a:cubicBezTo>
                    <a:pt x="367843" y="1643200"/>
                    <a:pt x="0" y="1275357"/>
                    <a:pt x="0" y="821600"/>
                  </a:cubicBezTo>
                  <a:close/>
                </a:path>
              </a:pathLst>
            </a:custGeom>
            <a:solidFill>
              <a:srgbClr val="00397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51436" tIns="251436" rIns="251436" bIns="251436" numCol="1" spcCol="1270" anchor="ctr" anchorCtr="0">
              <a:noAutofit/>
            </a:bodyPr>
            <a:lstStyle/>
            <a:p>
              <a:pPr marL="0" lvl="0" indent="0" algn="ctr" defTabSz="755650">
                <a:lnSpc>
                  <a:spcPct val="90000"/>
                </a:lnSpc>
                <a:spcBef>
                  <a:spcPct val="0"/>
                </a:spcBef>
                <a:spcAft>
                  <a:spcPct val="35000"/>
                </a:spcAft>
                <a:buNone/>
              </a:pPr>
              <a:r>
                <a:rPr lang="zh-CN" altLang="en-US" sz="1200" kern="1200" dirty="0">
                  <a:latin typeface="微软雅黑"/>
                  <a:cs typeface="微软雅黑"/>
                </a:rPr>
                <a:t>工作指导 手册</a:t>
              </a:r>
              <a:r>
                <a:rPr lang="en-US" altLang="zh-CN" sz="1200" kern="1200" dirty="0">
                  <a:latin typeface="微软雅黑"/>
                  <a:cs typeface="微软雅黑"/>
                </a:rPr>
                <a:t>5</a:t>
              </a:r>
              <a:r>
                <a:rPr lang="zh-CN" altLang="en-US" sz="1200" kern="1200" dirty="0">
                  <a:latin typeface="微软雅黑"/>
                  <a:cs typeface="微软雅黑"/>
                </a:rPr>
                <a:t>个</a:t>
              </a:r>
              <a:endParaRPr lang="zh-CN" altLang="en-US" sz="1200" kern="1200" dirty="0"/>
            </a:p>
          </p:txBody>
        </p:sp>
        <p:sp>
          <p:nvSpPr>
            <p:cNvPr id="16" name="任意多边形: 形状 15">
              <a:extLst>
                <a:ext uri="{FF2B5EF4-FFF2-40B4-BE49-F238E27FC236}">
                  <a16:creationId xmlns:a16="http://schemas.microsoft.com/office/drawing/2014/main" id="{18AF667C-92E5-4D77-9BDC-34C890176BD3}"/>
                </a:ext>
              </a:extLst>
            </p:cNvPr>
            <p:cNvSpPr/>
            <p:nvPr/>
          </p:nvSpPr>
          <p:spPr>
            <a:xfrm rot="19800000">
              <a:off x="1713349" y="4196986"/>
              <a:ext cx="494624" cy="37618"/>
            </a:xfrm>
            <a:custGeom>
              <a:avLst/>
              <a:gdLst>
                <a:gd name="connsiteX0" fmla="*/ 0 w 494623"/>
                <a:gd name="connsiteY0" fmla="*/ 18808 h 37617"/>
                <a:gd name="connsiteX1" fmla="*/ 494623 w 494623"/>
                <a:gd name="connsiteY1" fmla="*/ 18808 h 37617"/>
              </a:gdLst>
              <a:ahLst/>
              <a:cxnLst>
                <a:cxn ang="0">
                  <a:pos x="connsiteX0" y="connsiteY0"/>
                </a:cxn>
                <a:cxn ang="0">
                  <a:pos x="connsiteX1" y="connsiteY1"/>
                </a:cxn>
              </a:cxnLst>
              <a:rect l="l" t="t" r="r" b="b"/>
              <a:pathLst>
                <a:path w="494623" h="37617">
                  <a:moveTo>
                    <a:pt x="494623" y="18809"/>
                  </a:moveTo>
                  <a:lnTo>
                    <a:pt x="0" y="1880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47645" tIns="6443" rIns="247647" bIns="6443" numCol="1" spcCol="1270" anchor="ctr" anchorCtr="0">
              <a:noAutofit/>
            </a:bodyPr>
            <a:lstStyle/>
            <a:p>
              <a:pPr marL="0" lvl="0" indent="0" algn="ctr" defTabSz="222250">
                <a:lnSpc>
                  <a:spcPct val="90000"/>
                </a:lnSpc>
                <a:spcBef>
                  <a:spcPct val="0"/>
                </a:spcBef>
                <a:spcAft>
                  <a:spcPct val="35000"/>
                </a:spcAft>
                <a:buNone/>
              </a:pPr>
              <a:endParaRPr lang="zh-CN" altLang="en-US" sz="200" kern="1200"/>
            </a:p>
          </p:txBody>
        </p:sp>
        <p:sp>
          <p:nvSpPr>
            <p:cNvPr id="17" name="任意多边形: 形状 16">
              <a:extLst>
                <a:ext uri="{FF2B5EF4-FFF2-40B4-BE49-F238E27FC236}">
                  <a16:creationId xmlns:a16="http://schemas.microsoft.com/office/drawing/2014/main" id="{E1B220DE-1A25-4D5F-BD29-A214FBF05AC0}"/>
                </a:ext>
              </a:extLst>
            </p:cNvPr>
            <p:cNvSpPr/>
            <p:nvPr/>
          </p:nvSpPr>
          <p:spPr>
            <a:xfrm>
              <a:off x="213356" y="3928651"/>
              <a:ext cx="1643199" cy="1643199"/>
            </a:xfrm>
            <a:custGeom>
              <a:avLst/>
              <a:gdLst>
                <a:gd name="connsiteX0" fmla="*/ 0 w 1643199"/>
                <a:gd name="connsiteY0" fmla="*/ 821600 h 1643199"/>
                <a:gd name="connsiteX1" fmla="*/ 821600 w 1643199"/>
                <a:gd name="connsiteY1" fmla="*/ 0 h 1643199"/>
                <a:gd name="connsiteX2" fmla="*/ 1643200 w 1643199"/>
                <a:gd name="connsiteY2" fmla="*/ 821600 h 1643199"/>
                <a:gd name="connsiteX3" fmla="*/ 821600 w 1643199"/>
                <a:gd name="connsiteY3" fmla="*/ 1643200 h 1643199"/>
                <a:gd name="connsiteX4" fmla="*/ 0 w 1643199"/>
                <a:gd name="connsiteY4" fmla="*/ 821600 h 1643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199" h="1643199">
                  <a:moveTo>
                    <a:pt x="0" y="821600"/>
                  </a:moveTo>
                  <a:cubicBezTo>
                    <a:pt x="0" y="367843"/>
                    <a:pt x="367843" y="0"/>
                    <a:pt x="821600" y="0"/>
                  </a:cubicBezTo>
                  <a:cubicBezTo>
                    <a:pt x="1275357" y="0"/>
                    <a:pt x="1643200" y="367843"/>
                    <a:pt x="1643200" y="821600"/>
                  </a:cubicBezTo>
                  <a:cubicBezTo>
                    <a:pt x="1643200" y="1275357"/>
                    <a:pt x="1275357" y="1643200"/>
                    <a:pt x="821600" y="1643200"/>
                  </a:cubicBezTo>
                  <a:cubicBezTo>
                    <a:pt x="367843" y="1643200"/>
                    <a:pt x="0" y="1275357"/>
                    <a:pt x="0" y="821600"/>
                  </a:cubicBezTo>
                  <a:close/>
                </a:path>
              </a:pathLst>
            </a:custGeom>
            <a:solidFill>
              <a:srgbClr val="00397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51436" tIns="251436" rIns="251436" bIns="251436" numCol="1" spcCol="1270" anchor="ctr" anchorCtr="0">
              <a:noAutofit/>
            </a:bodyPr>
            <a:lstStyle/>
            <a:p>
              <a:pPr marL="0" lvl="0" indent="0" algn="ctr" defTabSz="755650">
                <a:lnSpc>
                  <a:spcPct val="90000"/>
                </a:lnSpc>
                <a:spcBef>
                  <a:spcPct val="0"/>
                </a:spcBef>
                <a:spcAft>
                  <a:spcPct val="35000"/>
                </a:spcAft>
                <a:buNone/>
              </a:pPr>
              <a:r>
                <a:rPr lang="zh-CN" altLang="en-US" sz="1200" kern="1200">
                  <a:latin typeface="微软雅黑"/>
                  <a:cs typeface="微软雅黑"/>
                </a:rPr>
                <a:t>道路安全管理体系</a:t>
              </a:r>
              <a:r>
                <a:rPr lang="en-US" altLang="zh-CN" sz="1200" kern="1200">
                  <a:latin typeface="微软雅黑"/>
                  <a:cs typeface="微软雅黑"/>
                </a:rPr>
                <a:t>1</a:t>
              </a:r>
              <a:r>
                <a:rPr lang="zh-CN" altLang="en-US" sz="1200" kern="1200">
                  <a:latin typeface="微软雅黑"/>
                  <a:cs typeface="微软雅黑"/>
                </a:rPr>
                <a:t>套</a:t>
              </a:r>
              <a:endParaRPr lang="zh-CN" altLang="en-US" sz="1200" kern="1200"/>
            </a:p>
          </p:txBody>
        </p:sp>
        <p:sp>
          <p:nvSpPr>
            <p:cNvPr id="19" name="任意多边形: 形状 18">
              <a:extLst>
                <a:ext uri="{FF2B5EF4-FFF2-40B4-BE49-F238E27FC236}">
                  <a16:creationId xmlns:a16="http://schemas.microsoft.com/office/drawing/2014/main" id="{854A55F8-9680-40DE-A922-20C71CFB3162}"/>
                </a:ext>
              </a:extLst>
            </p:cNvPr>
            <p:cNvSpPr/>
            <p:nvPr/>
          </p:nvSpPr>
          <p:spPr>
            <a:xfrm rot="23400000">
              <a:off x="1713349" y="3128074"/>
              <a:ext cx="494624" cy="37618"/>
            </a:xfrm>
            <a:custGeom>
              <a:avLst/>
              <a:gdLst>
                <a:gd name="connsiteX0" fmla="*/ 0 w 494623"/>
                <a:gd name="connsiteY0" fmla="*/ 18808 h 37617"/>
                <a:gd name="connsiteX1" fmla="*/ 494623 w 494623"/>
                <a:gd name="connsiteY1" fmla="*/ 18808 h 37617"/>
              </a:gdLst>
              <a:ahLst/>
              <a:cxnLst>
                <a:cxn ang="0">
                  <a:pos x="connsiteX0" y="connsiteY0"/>
                </a:cxn>
                <a:cxn ang="0">
                  <a:pos x="connsiteX1" y="connsiteY1"/>
                </a:cxn>
              </a:cxnLst>
              <a:rect l="l" t="t" r="r" b="b"/>
              <a:pathLst>
                <a:path w="494623" h="37617">
                  <a:moveTo>
                    <a:pt x="494623" y="18809"/>
                  </a:moveTo>
                  <a:lnTo>
                    <a:pt x="0" y="1880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47646" tIns="6444" rIns="247646" bIns="6442" numCol="1" spcCol="1270" anchor="ctr" anchorCtr="0">
              <a:noAutofit/>
            </a:bodyPr>
            <a:lstStyle/>
            <a:p>
              <a:pPr marL="0" lvl="0" indent="0" algn="ctr" defTabSz="222250">
                <a:lnSpc>
                  <a:spcPct val="90000"/>
                </a:lnSpc>
                <a:spcBef>
                  <a:spcPct val="0"/>
                </a:spcBef>
                <a:spcAft>
                  <a:spcPct val="35000"/>
                </a:spcAft>
                <a:buNone/>
              </a:pPr>
              <a:endParaRPr lang="zh-CN" altLang="en-US" sz="200" kern="1200"/>
            </a:p>
          </p:txBody>
        </p:sp>
        <p:sp>
          <p:nvSpPr>
            <p:cNvPr id="20" name="任意多边形: 形状 19">
              <a:extLst>
                <a:ext uri="{FF2B5EF4-FFF2-40B4-BE49-F238E27FC236}">
                  <a16:creationId xmlns:a16="http://schemas.microsoft.com/office/drawing/2014/main" id="{182CBFFF-080A-4470-949D-8F8F9CA42660}"/>
                </a:ext>
              </a:extLst>
            </p:cNvPr>
            <p:cNvSpPr/>
            <p:nvPr/>
          </p:nvSpPr>
          <p:spPr>
            <a:xfrm>
              <a:off x="213356" y="1790828"/>
              <a:ext cx="1643199" cy="1643199"/>
            </a:xfrm>
            <a:custGeom>
              <a:avLst/>
              <a:gdLst>
                <a:gd name="connsiteX0" fmla="*/ 0 w 1643199"/>
                <a:gd name="connsiteY0" fmla="*/ 821600 h 1643199"/>
                <a:gd name="connsiteX1" fmla="*/ 821600 w 1643199"/>
                <a:gd name="connsiteY1" fmla="*/ 0 h 1643199"/>
                <a:gd name="connsiteX2" fmla="*/ 1643200 w 1643199"/>
                <a:gd name="connsiteY2" fmla="*/ 821600 h 1643199"/>
                <a:gd name="connsiteX3" fmla="*/ 821600 w 1643199"/>
                <a:gd name="connsiteY3" fmla="*/ 1643200 h 1643199"/>
                <a:gd name="connsiteX4" fmla="*/ 0 w 1643199"/>
                <a:gd name="connsiteY4" fmla="*/ 821600 h 1643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199" h="1643199">
                  <a:moveTo>
                    <a:pt x="0" y="821600"/>
                  </a:moveTo>
                  <a:cubicBezTo>
                    <a:pt x="0" y="367843"/>
                    <a:pt x="367843" y="0"/>
                    <a:pt x="821600" y="0"/>
                  </a:cubicBezTo>
                  <a:cubicBezTo>
                    <a:pt x="1275357" y="0"/>
                    <a:pt x="1643200" y="367843"/>
                    <a:pt x="1643200" y="821600"/>
                  </a:cubicBezTo>
                  <a:cubicBezTo>
                    <a:pt x="1643200" y="1275357"/>
                    <a:pt x="1275357" y="1643200"/>
                    <a:pt x="821600" y="1643200"/>
                  </a:cubicBezTo>
                  <a:cubicBezTo>
                    <a:pt x="367843" y="1643200"/>
                    <a:pt x="0" y="1275357"/>
                    <a:pt x="0" y="821600"/>
                  </a:cubicBezTo>
                  <a:close/>
                </a:path>
              </a:pathLst>
            </a:custGeom>
            <a:solidFill>
              <a:srgbClr val="00397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51436" tIns="251436" rIns="251436" bIns="251436" numCol="1" spcCol="1270" anchor="ctr" anchorCtr="0">
              <a:noAutofit/>
            </a:bodyPr>
            <a:lstStyle/>
            <a:p>
              <a:pPr marL="0" lvl="0" indent="0" algn="ctr" defTabSz="755650">
                <a:lnSpc>
                  <a:spcPct val="90000"/>
                </a:lnSpc>
                <a:spcBef>
                  <a:spcPct val="0"/>
                </a:spcBef>
                <a:spcAft>
                  <a:spcPct val="35000"/>
                </a:spcAft>
                <a:buNone/>
              </a:pPr>
              <a:r>
                <a:rPr lang="zh-CN" altLang="en-US" sz="1200" kern="1200" dirty="0">
                  <a:latin typeface="微软雅黑"/>
                  <a:cs typeface="微软雅黑"/>
                </a:rPr>
                <a:t>文件及合同样板</a:t>
              </a:r>
              <a:r>
                <a:rPr lang="en-US" altLang="zh-CN" sz="1200" kern="1200" dirty="0">
                  <a:latin typeface="微软雅黑"/>
                  <a:cs typeface="微软雅黑"/>
                </a:rPr>
                <a:t>284</a:t>
              </a:r>
              <a:r>
                <a:rPr lang="zh-CN" altLang="en-US" sz="1200" kern="1200" dirty="0">
                  <a:latin typeface="微软雅黑"/>
                  <a:cs typeface="微软雅黑"/>
                </a:rPr>
                <a:t>个</a:t>
              </a:r>
              <a:endParaRPr lang="zh-CN" altLang="en-US" sz="1200" kern="1200" dirty="0"/>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C88FF714-7AF6-43C8-945E-7BA9D7394F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86386" y="1073775"/>
            <a:ext cx="11651137" cy="5633095"/>
          </a:xfrm>
          <a:prstGeom prst="rect">
            <a:avLst/>
          </a:prstGeom>
        </p:spPr>
      </p:pic>
      <p:sp>
        <p:nvSpPr>
          <p:cNvPr id="7" name="标题 6"/>
          <p:cNvSpPr>
            <a:spLocks noGrp="1"/>
          </p:cNvSpPr>
          <p:nvPr>
            <p:ph type="title"/>
          </p:nvPr>
        </p:nvSpPr>
        <p:spPr/>
        <p:txBody>
          <a:bodyPr/>
          <a:lstStyle/>
          <a:p>
            <a:r>
              <a:rPr lang="zh-CN" altLang="en-US" dirty="0"/>
              <a:t>哥伦比亚波哥大地铁一号线项目</a:t>
            </a:r>
          </a:p>
        </p:txBody>
      </p:sp>
      <p:sp>
        <p:nvSpPr>
          <p:cNvPr id="2" name="灯片编号占位符 1"/>
          <p:cNvSpPr>
            <a:spLocks noGrp="1"/>
          </p:cNvSpPr>
          <p:nvPr>
            <p:ph type="sldNum" sz="quarter" idx="4"/>
          </p:nvPr>
        </p:nvSpPr>
        <p:spPr/>
        <p:txBody>
          <a:bodyPr/>
          <a:lstStyle/>
          <a:p>
            <a:fld id="{9860EDB8-5305-433F-BE41-D7A86D811DB3}" type="slidenum">
              <a:rPr lang="en-US" altLang="zh-CN" noProof="0" smtClean="0"/>
              <a:t>21</a:t>
            </a:fld>
            <a:endParaRPr lang="zh-CN" altLang="en-US" noProof="0" dirty="0"/>
          </a:p>
        </p:txBody>
      </p:sp>
      <p:pic>
        <p:nvPicPr>
          <p:cNvPr id="4" name="内容占位符 3" descr="地球仪: 美洲 纯色填充"/>
          <p:cNvPicPr>
            <a:picLocks noGrp="1" noChangeAspect="1"/>
          </p:cNvPicPr>
          <p:nvPr>
            <p:ph sz="quarter" idx="10"/>
          </p:nvPr>
        </p:nvPicPr>
        <p:blipFill>
          <a:blip r:embed="rId4">
            <a:extLst>
              <a:ext uri="{28A0092B-C50C-407E-A947-70E740481C1C}">
                <a14:useLocalDpi xmlns:a14="http://schemas.microsoft.com/office/drawing/2010/main" val="0"/>
              </a:ext>
            </a:extLst>
          </a:blip>
          <a:stretch>
            <a:fillRect/>
          </a:stretch>
        </p:blipFill>
        <p:spPr>
          <a:xfrm>
            <a:off x="8954933" y="1164826"/>
            <a:ext cx="3169429" cy="3169429"/>
          </a:xfrm>
        </p:spPr>
      </p:pic>
      <p:sp>
        <p:nvSpPr>
          <p:cNvPr id="71" name="文本框 70"/>
          <p:cNvSpPr txBox="1"/>
          <p:nvPr/>
        </p:nvSpPr>
        <p:spPr>
          <a:xfrm>
            <a:off x="254000" y="1657350"/>
            <a:ext cx="5591175" cy="5049520"/>
          </a:xfrm>
          <a:prstGeom prst="rect">
            <a:avLst/>
          </a:prstGeom>
          <a:solidFill>
            <a:schemeClr val="bg1">
              <a:alpha val="80000"/>
            </a:schemeClr>
          </a:solidFill>
        </p:spPr>
        <p:txBody>
          <a:bodyPr wrap="square" rtlCol="0" anchor="t">
            <a:noAutofit/>
          </a:bodyPr>
          <a:lstStyle/>
          <a:p>
            <a:pPr>
              <a:lnSpc>
                <a:spcPct val="120000"/>
              </a:lnSpc>
              <a:spcBef>
                <a:spcPts val="600"/>
              </a:spcBef>
              <a:spcAft>
                <a:spcPts val="600"/>
              </a:spcAft>
            </a:pPr>
            <a:r>
              <a:rPr lang="zh-CN" altLang="en-US" sz="1600" b="1" noProof="0" dirty="0">
                <a:ln>
                  <a:noFill/>
                </a:ln>
                <a:solidFill>
                  <a:schemeClr val="accent1"/>
                </a:solidFill>
                <a:effectLst/>
                <a:uLnTx/>
                <a:uFillTx/>
                <a:latin typeface="微软雅黑" panose="020B0503020204020204" pitchFamily="34" charset="-122"/>
                <a:ea typeface="微软雅黑" panose="020B0503020204020204" pitchFamily="34" charset="-122"/>
                <a:sym typeface="+mn-ea"/>
              </a:rPr>
              <a:t>项目位置：</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哥伦比亚首都波哥大市。</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a:p>
            <a:pPr>
              <a:lnSpc>
                <a:spcPct val="120000"/>
              </a:lnSpc>
              <a:spcBef>
                <a:spcPts val="600"/>
              </a:spcBef>
              <a:spcAft>
                <a:spcPts val="600"/>
              </a:spcAft>
            </a:pPr>
            <a:r>
              <a:rPr lang="zh-CN" altLang="en-US" sz="1600" b="1" dirty="0">
                <a:solidFill>
                  <a:schemeClr val="accent1"/>
                </a:solidFill>
                <a:latin typeface="微软雅黑" panose="020B0503020204020204" pitchFamily="34" charset="-122"/>
                <a:ea typeface="微软雅黑" panose="020B0503020204020204" pitchFamily="34" charset="-122"/>
                <a:sym typeface="+mn-ea"/>
              </a:rPr>
              <a:t>项目内容：</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sym typeface="+mn-ea"/>
            </a:endParaRPr>
          </a:p>
          <a:p>
            <a:pPr indent="0" algn="l">
              <a:lnSpc>
                <a:spcPct val="120000"/>
              </a:lnSpc>
              <a:spcBef>
                <a:spcPts val="600"/>
              </a:spcBef>
              <a:spcAft>
                <a:spcPts val="600"/>
              </a:spcAft>
              <a:buFont typeface="Wingdings" panose="05000000000000000000" charset="0"/>
              <a:buNone/>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总长</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23.96</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公里，</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16</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个车站。</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10</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个地铁站与</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BRT</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相连。全线高架桥</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U</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型梁（单</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U</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）。平均商业运营速度</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42.5km/h</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。提供单向高峰小时断面客流</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46300</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名乘客的运输能力。全线配属</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30</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列地铁电客车。</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a:p>
            <a:pPr>
              <a:lnSpc>
                <a:spcPct val="120000"/>
              </a:lnSpc>
              <a:spcBef>
                <a:spcPts val="600"/>
              </a:spcBef>
              <a:spcAft>
                <a:spcPts val="600"/>
              </a:spcAft>
            </a:pPr>
            <a:r>
              <a:rPr lang="zh-CN" altLang="en-US" sz="1600" b="1" dirty="0">
                <a:solidFill>
                  <a:schemeClr val="accent1"/>
                </a:solidFill>
                <a:latin typeface="微软雅黑" panose="020B0503020204020204" pitchFamily="34" charset="-122"/>
                <a:ea typeface="微软雅黑" panose="020B0503020204020204" pitchFamily="34" charset="-122"/>
                <a:sym typeface="+mn-ea"/>
              </a:rPr>
              <a:t>合同内容：</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a:p>
            <a:pPr indent="0" algn="l">
              <a:lnSpc>
                <a:spcPct val="120000"/>
              </a:lnSpc>
              <a:spcBef>
                <a:spcPts val="600"/>
              </a:spcBef>
              <a:spcAft>
                <a:spcPts val="600"/>
              </a:spcAft>
              <a:buFont typeface="Wingdings" panose="05000000000000000000" charset="0"/>
              <a:buNone/>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运营期内，特许经营商负责客运服务、商业开发、车辆维护、基础设施设备维护，业主依据特许经营合同每季度进行运营指标考核。</a:t>
            </a:r>
          </a:p>
          <a:p>
            <a:pPr indent="0" algn="l">
              <a:lnSpc>
                <a:spcPct val="120000"/>
              </a:lnSpc>
              <a:spcBef>
                <a:spcPts val="600"/>
              </a:spcBef>
              <a:spcAft>
                <a:spcPts val="600"/>
              </a:spcAft>
              <a:buFont typeface="Wingdings" panose="05000000000000000000" charset="0"/>
              <a:buNone/>
            </a:pPr>
            <a:r>
              <a:rPr lang="zh-CN" altLang="en-US" sz="1600" b="1" noProof="0" dirty="0">
                <a:ln>
                  <a:noFill/>
                </a:ln>
                <a:solidFill>
                  <a:schemeClr val="accent1"/>
                </a:solidFill>
                <a:effectLst/>
                <a:uLnTx/>
                <a:uFillTx/>
                <a:latin typeface="微软雅黑" panose="020B0503020204020204" pitchFamily="34" charset="-122"/>
                <a:ea typeface="微软雅黑" panose="020B0503020204020204" pitchFamily="34" charset="-122"/>
                <a:sym typeface="+mn-ea"/>
              </a:rPr>
              <a:t>合作期限：</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设计期</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27</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个月，施工期</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57</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个 月，试运营期</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6</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个月，运营期</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20</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年，移交期</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6</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个月，总计</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28</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年。</a:t>
            </a:r>
          </a:p>
          <a:p>
            <a:pPr indent="0" algn="l">
              <a:lnSpc>
                <a:spcPct val="120000"/>
              </a:lnSpc>
              <a:spcBef>
                <a:spcPts val="600"/>
              </a:spcBef>
              <a:spcAft>
                <a:spcPts val="600"/>
              </a:spcAft>
              <a:buFont typeface="Wingdings" panose="05000000000000000000" charset="0"/>
              <a:buNone/>
            </a:pPr>
            <a:r>
              <a:rPr lang="zh-CN" altLang="en-US" sz="1600" b="1" noProof="0" dirty="0">
                <a:ln>
                  <a:noFill/>
                </a:ln>
                <a:solidFill>
                  <a:schemeClr val="accent1"/>
                </a:solidFill>
                <a:effectLst/>
                <a:uLnTx/>
                <a:uFillTx/>
                <a:latin typeface="微软雅黑" panose="020B0503020204020204" pitchFamily="34" charset="-122"/>
                <a:ea typeface="微软雅黑" panose="020B0503020204020204" pitchFamily="34" charset="-122"/>
                <a:sym typeface="+mn-ea"/>
              </a:rPr>
              <a:t>合同规模： </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50.16</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亿美元。</a:t>
            </a:r>
          </a:p>
          <a:p>
            <a:pPr algn="just">
              <a:lnSpc>
                <a:spcPct val="120000"/>
              </a:lnSpc>
              <a:spcBef>
                <a:spcPts val="600"/>
              </a:spcBef>
              <a:spcAft>
                <a:spcPts val="600"/>
              </a:spcAft>
              <a:buClrTx/>
              <a:buSzTx/>
              <a:buFont typeface="Wingdings" panose="05000000000000000000" charset="0"/>
              <a:buNone/>
            </a:pPr>
            <a:endParaRPr 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p:txBody>
      </p:sp>
      <p:pic>
        <p:nvPicPr>
          <p:cNvPr id="9" name="图形 8" descr="标记 纯色填充"/>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82250" y="2222236"/>
            <a:ext cx="914400" cy="914400"/>
          </a:xfrm>
          <a:prstGeom prst="rect">
            <a:avLst/>
          </a:prstGeom>
        </p:spPr>
      </p:pic>
    </p:spTree>
    <p:extLst>
      <p:ext uri="{BB962C8B-B14F-4D97-AF65-F5344CB8AC3E}">
        <p14:creationId xmlns:p14="http://schemas.microsoft.com/office/powerpoint/2010/main" val="15741173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a:t>哥伦比亚波哥大地铁一号线项目</a:t>
            </a:r>
          </a:p>
        </p:txBody>
      </p:sp>
      <p:sp>
        <p:nvSpPr>
          <p:cNvPr id="2" name="灯片编号占位符 1"/>
          <p:cNvSpPr>
            <a:spLocks noGrp="1"/>
          </p:cNvSpPr>
          <p:nvPr>
            <p:ph type="sldNum" sz="quarter" idx="4"/>
          </p:nvPr>
        </p:nvSpPr>
        <p:spPr/>
        <p:txBody>
          <a:bodyPr/>
          <a:lstStyle/>
          <a:p>
            <a:fld id="{9860EDB8-5305-433F-BE41-D7A86D811DB3}" type="slidenum">
              <a:rPr lang="en-US" altLang="zh-CN" noProof="0" smtClean="0"/>
              <a:t>22</a:t>
            </a:fld>
            <a:endParaRPr lang="zh-CN" altLang="en-US" noProof="0" dirty="0"/>
          </a:p>
        </p:txBody>
      </p:sp>
      <p:sp>
        <p:nvSpPr>
          <p:cNvPr id="8" name="内容占位符 7"/>
          <p:cNvSpPr>
            <a:spLocks noGrp="1"/>
          </p:cNvSpPr>
          <p:nvPr>
            <p:ph sz="quarter" idx="10"/>
          </p:nvPr>
        </p:nvSpPr>
        <p:spPr>
          <a:xfrm>
            <a:off x="254636" y="1085215"/>
            <a:ext cx="5352494" cy="3595923"/>
          </a:xfrm>
        </p:spPr>
        <p:txBody>
          <a:bodyPr>
            <a:normAutofit/>
          </a:bodyPr>
          <a:lstStyle/>
          <a:p>
            <a:pPr marL="0" indent="0" algn="just">
              <a:lnSpc>
                <a:spcPct val="120000"/>
              </a:lnSpc>
              <a:spcBef>
                <a:spcPts val="600"/>
              </a:spcBef>
              <a:spcAft>
                <a:spcPts val="600"/>
              </a:spcAft>
              <a:buNone/>
            </a:pPr>
            <a:r>
              <a:rPr lang="zh-CN" altLang="en-US" b="1" dirty="0">
                <a:solidFill>
                  <a:schemeClr val="accent1"/>
                </a:solidFill>
                <a:latin typeface="微软雅黑" panose="020B0503020204020204" pitchFamily="34" charset="-122"/>
                <a:ea typeface="微软雅黑" panose="020B0503020204020204" pitchFamily="34" charset="-122"/>
              </a:rPr>
              <a:t>项目意义</a:t>
            </a:r>
            <a:endParaRPr lang="en-US" altLang="zh-CN" b="1" dirty="0">
              <a:solidFill>
                <a:schemeClr val="accent1"/>
              </a:solidFill>
              <a:latin typeface="微软雅黑" panose="020B0503020204020204" pitchFamily="34" charset="-122"/>
              <a:ea typeface="微软雅黑" panose="020B0503020204020204" pitchFamily="34" charset="-122"/>
            </a:endParaRPr>
          </a:p>
          <a:p>
            <a:pPr marL="0" indent="0" algn="just">
              <a:lnSpc>
                <a:spcPct val="120000"/>
              </a:lnSpc>
              <a:spcBef>
                <a:spcPts val="600"/>
              </a:spcBef>
              <a:spcAft>
                <a:spcPts val="600"/>
              </a:spcAft>
              <a:buNone/>
            </a:pPr>
            <a:r>
              <a:rPr lang="zh-CN" altLang="en-US" b="1" dirty="0">
                <a:solidFill>
                  <a:schemeClr val="tx1"/>
                </a:solidFill>
                <a:latin typeface="微软雅黑" panose="020B0503020204020204" pitchFamily="34" charset="-122"/>
                <a:ea typeface="微软雅黑" panose="020B0503020204020204" pitchFamily="34" charset="-122"/>
              </a:rPr>
              <a:t>哥伦比亚最重要的民生项目</a:t>
            </a:r>
          </a:p>
          <a:p>
            <a:pPr marL="0" indent="0" algn="just">
              <a:lnSpc>
                <a:spcPct val="120000"/>
              </a:lnSpc>
              <a:spcBef>
                <a:spcPts val="600"/>
              </a:spcBef>
              <a:spcAft>
                <a:spcPts val="600"/>
              </a:spcAft>
              <a:buNone/>
            </a:pPr>
            <a:r>
              <a:rPr lang="zh-CN" altLang="en-US" dirty="0">
                <a:solidFill>
                  <a:schemeClr val="accent1"/>
                </a:solidFill>
                <a:latin typeface="微软雅黑" panose="020B0503020204020204" pitchFamily="34" charset="-122"/>
                <a:ea typeface="微软雅黑" panose="020B0503020204020204" pitchFamily="34" charset="-122"/>
              </a:rPr>
              <a:t>减少拥堵，安全便捷出行：</a:t>
            </a:r>
            <a:r>
              <a:rPr lang="zh-CN" altLang="en-US" dirty="0">
                <a:solidFill>
                  <a:schemeClr val="tx1"/>
                </a:solidFill>
                <a:latin typeface="微软雅黑" panose="020B0503020204020204" pitchFamily="34" charset="-122"/>
                <a:ea typeface="微软雅黑" panose="020B0503020204020204" pitchFamily="34" charset="-122"/>
              </a:rPr>
              <a:t>缩短沿线通勤时间</a:t>
            </a:r>
            <a:r>
              <a:rPr lang="en-US" altLang="zh-CN" dirty="0">
                <a:solidFill>
                  <a:schemeClr val="tx1"/>
                </a:solidFill>
                <a:latin typeface="微软雅黑" panose="020B0503020204020204" pitchFamily="34" charset="-122"/>
                <a:ea typeface="微软雅黑" panose="020B0503020204020204" pitchFamily="34" charset="-122"/>
              </a:rPr>
              <a:t>27</a:t>
            </a:r>
            <a:r>
              <a:rPr lang="zh-CN" altLang="en-US" dirty="0">
                <a:solidFill>
                  <a:schemeClr val="tx1"/>
                </a:solidFill>
                <a:latin typeface="微软雅黑" panose="020B0503020204020204" pitchFamily="34" charset="-122"/>
                <a:ea typeface="微软雅黑" panose="020B0503020204020204" pitchFamily="34" charset="-122"/>
              </a:rPr>
              <a:t>分钟。每年为波哥大市民节约</a:t>
            </a:r>
            <a:r>
              <a:rPr lang="en-US" altLang="zh-CN" dirty="0">
                <a:solidFill>
                  <a:schemeClr val="tx1"/>
                </a:solidFill>
                <a:latin typeface="微软雅黑" panose="020B0503020204020204" pitchFamily="34" charset="-122"/>
                <a:ea typeface="微软雅黑" panose="020B0503020204020204" pitchFamily="34" charset="-122"/>
              </a:rPr>
              <a:t>2.68</a:t>
            </a:r>
            <a:r>
              <a:rPr lang="zh-CN" altLang="en-US" dirty="0">
                <a:solidFill>
                  <a:schemeClr val="tx1"/>
                </a:solidFill>
                <a:latin typeface="微软雅黑" panose="020B0503020204020204" pitchFamily="34" charset="-122"/>
                <a:ea typeface="微软雅黑" panose="020B0503020204020204" pitchFamily="34" charset="-122"/>
              </a:rPr>
              <a:t>亿小时出行时间成本；</a:t>
            </a:r>
            <a:r>
              <a:rPr lang="en-US" altLang="zh-CN" dirty="0">
                <a:solidFill>
                  <a:schemeClr val="tx1"/>
                </a:solidFill>
                <a:latin typeface="微软雅黑" panose="020B0503020204020204" pitchFamily="34" charset="-122"/>
                <a:ea typeface="微软雅黑" panose="020B0503020204020204" pitchFamily="34" charset="-122"/>
              </a:rPr>
              <a:t>292</a:t>
            </a:r>
            <a:r>
              <a:rPr lang="zh-CN" altLang="en-US" dirty="0">
                <a:solidFill>
                  <a:schemeClr val="tx1"/>
                </a:solidFill>
                <a:latin typeface="微软雅黑" panose="020B0503020204020204" pitchFamily="34" charset="-122"/>
                <a:ea typeface="微软雅黑" panose="020B0503020204020204" pitchFamily="34" charset="-122"/>
              </a:rPr>
              <a:t>万居民交通获益，每年减少</a:t>
            </a:r>
            <a:r>
              <a:rPr lang="en-US" altLang="zh-CN" dirty="0">
                <a:solidFill>
                  <a:schemeClr val="tx1"/>
                </a:solidFill>
                <a:latin typeface="微软雅黑" panose="020B0503020204020204" pitchFamily="34" charset="-122"/>
                <a:ea typeface="微软雅黑" panose="020B0503020204020204" pitchFamily="34" charset="-122"/>
              </a:rPr>
              <a:t>778</a:t>
            </a:r>
            <a:r>
              <a:rPr lang="zh-CN" altLang="en-US" dirty="0">
                <a:solidFill>
                  <a:schemeClr val="tx1"/>
                </a:solidFill>
                <a:latin typeface="微软雅黑" panose="020B0503020204020204" pitchFamily="34" charset="-122"/>
                <a:ea typeface="微软雅黑" panose="020B0503020204020204" pitchFamily="34" charset="-122"/>
              </a:rPr>
              <a:t>起交通事故，事故伤亡率下降</a:t>
            </a:r>
            <a:r>
              <a:rPr lang="en-US" altLang="zh-CN" dirty="0">
                <a:solidFill>
                  <a:schemeClr val="tx1"/>
                </a:solidFill>
                <a:latin typeface="微软雅黑" panose="020B0503020204020204" pitchFamily="34" charset="-122"/>
                <a:ea typeface="微软雅黑" panose="020B0503020204020204" pitchFamily="34" charset="-122"/>
              </a:rPr>
              <a:t>6</a:t>
            </a:r>
            <a:r>
              <a:rPr lang="zh-CN" altLang="en-US" dirty="0">
                <a:solidFill>
                  <a:schemeClr val="tx1"/>
                </a:solidFill>
                <a:latin typeface="微软雅黑" panose="020B0503020204020204" pitchFamily="34" charset="-122"/>
                <a:ea typeface="微软雅黑" panose="020B0503020204020204" pitchFamily="34" charset="-122"/>
              </a:rPr>
              <a:t>％。</a:t>
            </a:r>
            <a:endParaRPr lang="en-US" altLang="zh-CN" dirty="0">
              <a:solidFill>
                <a:schemeClr val="tx1"/>
              </a:solidFill>
              <a:latin typeface="微软雅黑" panose="020B0503020204020204" pitchFamily="34" charset="-122"/>
              <a:ea typeface="微软雅黑" panose="020B0503020204020204" pitchFamily="34" charset="-122"/>
            </a:endParaRPr>
          </a:p>
          <a:p>
            <a:pPr marL="0" indent="0" algn="just">
              <a:lnSpc>
                <a:spcPct val="120000"/>
              </a:lnSpc>
              <a:spcBef>
                <a:spcPts val="600"/>
              </a:spcBef>
              <a:spcAft>
                <a:spcPts val="600"/>
              </a:spcAft>
              <a:buNone/>
            </a:pPr>
            <a:r>
              <a:rPr lang="zh-CN" altLang="en-US" dirty="0">
                <a:solidFill>
                  <a:schemeClr val="accent1"/>
                </a:solidFill>
                <a:latin typeface="微软雅黑" panose="020B0503020204020204" pitchFamily="34" charset="-122"/>
                <a:ea typeface="微软雅黑" panose="020B0503020204020204" pitchFamily="34" charset="-122"/>
              </a:rPr>
              <a:t>改善民生，助推城市可持续性发展：</a:t>
            </a:r>
            <a:r>
              <a:rPr lang="zh-CN" altLang="en-US" dirty="0">
                <a:solidFill>
                  <a:schemeClr val="tx1"/>
                </a:solidFill>
                <a:latin typeface="微软雅黑" panose="020B0503020204020204" pitchFamily="34" charset="-122"/>
                <a:ea typeface="微软雅黑" panose="020B0503020204020204" pitchFamily="34" charset="-122"/>
              </a:rPr>
              <a:t>每年避免排放</a:t>
            </a:r>
            <a:r>
              <a:rPr lang="en-US" altLang="zh-CN" dirty="0">
                <a:solidFill>
                  <a:schemeClr val="tx1"/>
                </a:solidFill>
                <a:latin typeface="微软雅黑" panose="020B0503020204020204" pitchFamily="34" charset="-122"/>
                <a:ea typeface="微软雅黑" panose="020B0503020204020204" pitchFamily="34" charset="-122"/>
              </a:rPr>
              <a:t>17.1</a:t>
            </a:r>
            <a:r>
              <a:rPr lang="zh-CN" altLang="en-US" dirty="0">
                <a:solidFill>
                  <a:schemeClr val="tx1"/>
                </a:solidFill>
                <a:latin typeface="微软雅黑" panose="020B0503020204020204" pitchFamily="34" charset="-122"/>
                <a:ea typeface="微软雅黑" panose="020B0503020204020204" pitchFamily="34" charset="-122"/>
              </a:rPr>
              <a:t>万吨二氧化碳，减少</a:t>
            </a:r>
            <a:r>
              <a:rPr lang="en-US" altLang="zh-CN" dirty="0">
                <a:solidFill>
                  <a:schemeClr val="tx1"/>
                </a:solidFill>
                <a:latin typeface="微软雅黑" panose="020B0503020204020204" pitchFamily="34" charset="-122"/>
                <a:ea typeface="微软雅黑" panose="020B0503020204020204" pitchFamily="34" charset="-122"/>
              </a:rPr>
              <a:t>71,820</a:t>
            </a:r>
            <a:r>
              <a:rPr lang="zh-CN" altLang="en-US" dirty="0">
                <a:solidFill>
                  <a:schemeClr val="tx1"/>
                </a:solidFill>
                <a:latin typeface="微软雅黑" panose="020B0503020204020204" pitchFamily="34" charset="-122"/>
                <a:ea typeface="微软雅黑" panose="020B0503020204020204" pitchFamily="34" charset="-122"/>
              </a:rPr>
              <a:t>吨燃油消耗量；未来</a:t>
            </a:r>
            <a:r>
              <a:rPr lang="en-US" altLang="zh-CN" dirty="0">
                <a:solidFill>
                  <a:schemeClr val="tx1"/>
                </a:solidFill>
                <a:latin typeface="微软雅黑" panose="020B0503020204020204" pitchFamily="34" charset="-122"/>
                <a:ea typeface="微软雅黑" panose="020B0503020204020204" pitchFamily="34" charset="-122"/>
              </a:rPr>
              <a:t>5</a:t>
            </a:r>
            <a:r>
              <a:rPr lang="zh-CN" altLang="en-US" dirty="0">
                <a:solidFill>
                  <a:schemeClr val="tx1"/>
                </a:solidFill>
                <a:latin typeface="微软雅黑" panose="020B0503020204020204" pitchFamily="34" charset="-122"/>
                <a:ea typeface="微软雅黑" panose="020B0503020204020204" pitchFamily="34" charset="-122"/>
              </a:rPr>
              <a:t>年内为本地社区提高约</a:t>
            </a:r>
            <a:r>
              <a:rPr lang="en-US" altLang="zh-CN" dirty="0">
                <a:solidFill>
                  <a:schemeClr val="tx1"/>
                </a:solidFill>
                <a:latin typeface="微软雅黑" panose="020B0503020204020204" pitchFamily="34" charset="-122"/>
                <a:ea typeface="微软雅黑" panose="020B0503020204020204" pitchFamily="34" charset="-122"/>
              </a:rPr>
              <a:t>2.7</a:t>
            </a:r>
            <a:r>
              <a:rPr lang="zh-CN" altLang="en-US" dirty="0">
                <a:solidFill>
                  <a:schemeClr val="tx1"/>
                </a:solidFill>
                <a:latin typeface="微软雅黑" panose="020B0503020204020204" pitchFamily="34" charset="-122"/>
                <a:ea typeface="微软雅黑" panose="020B0503020204020204" pitchFamily="34" charset="-122"/>
              </a:rPr>
              <a:t>万个直接和间接的就业机会。</a:t>
            </a:r>
          </a:p>
          <a:p>
            <a:pPr marL="0" indent="0" algn="just">
              <a:lnSpc>
                <a:spcPct val="120000"/>
              </a:lnSpc>
              <a:spcBef>
                <a:spcPts val="600"/>
              </a:spcBef>
              <a:spcAft>
                <a:spcPts val="600"/>
              </a:spcAft>
              <a:buNone/>
            </a:pP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7" name="TextBox 8">
            <a:extLst>
              <a:ext uri="{FF2B5EF4-FFF2-40B4-BE49-F238E27FC236}">
                <a16:creationId xmlns:a16="http://schemas.microsoft.com/office/drawing/2014/main" id="{4CE37032-B12B-49CD-9C10-4FFC26C6FC98}"/>
              </a:ext>
            </a:extLst>
          </p:cNvPr>
          <p:cNvSpPr txBox="1"/>
          <p:nvPr>
            <p:custDataLst>
              <p:tags r:id="rId1"/>
            </p:custDataLst>
          </p:nvPr>
        </p:nvSpPr>
        <p:spPr>
          <a:xfrm>
            <a:off x="1287020" y="1270050"/>
            <a:ext cx="3176587" cy="242888"/>
          </a:xfrm>
          <a:prstGeom prst="rect">
            <a:avLst/>
          </a:prstGeom>
          <a:noFill/>
          <a:ln w="9525">
            <a:noFill/>
          </a:ln>
        </p:spPr>
        <p:txBody>
          <a:bodyPr lIns="0" tIns="0" rIns="0" bIns="0">
            <a:spAutoFit/>
          </a:bodyPr>
          <a:lstStyle/>
          <a:p>
            <a:pPr>
              <a:lnSpc>
                <a:spcPct val="93000"/>
              </a:lnSpc>
              <a:defRPr/>
            </a:pPr>
            <a:r>
              <a:rPr lang="zh-CN" altLang="en-US" sz="1700">
                <a:solidFill>
                  <a:schemeClr val="bg2">
                    <a:lumMod val="50000"/>
                    <a:lumOff val="50000"/>
                  </a:schemeClr>
                </a:solidFill>
                <a:latin typeface="+mn-lt"/>
                <a:ea typeface="+mn-ea"/>
                <a:cs typeface="Arial" panose="020B0604020202020204" pitchFamily="34" charset="0"/>
              </a:rPr>
              <a:t>高科技产业发展的引领者</a:t>
            </a:r>
          </a:p>
        </p:txBody>
      </p:sp>
      <p:sp>
        <p:nvSpPr>
          <p:cNvPr id="45" name="内容占位符 7">
            <a:extLst>
              <a:ext uri="{FF2B5EF4-FFF2-40B4-BE49-F238E27FC236}">
                <a16:creationId xmlns:a16="http://schemas.microsoft.com/office/drawing/2014/main" id="{8CFFB62E-7763-456C-9598-3EE38A9ABA54}"/>
              </a:ext>
            </a:extLst>
          </p:cNvPr>
          <p:cNvSpPr txBox="1">
            <a:spLocks/>
          </p:cNvSpPr>
          <p:nvPr/>
        </p:nvSpPr>
        <p:spPr>
          <a:xfrm>
            <a:off x="254475" y="4579992"/>
            <a:ext cx="11502026" cy="1813624"/>
          </a:xfrm>
          <a:prstGeom prst="rect">
            <a:avLst/>
          </a:prstGeom>
        </p:spPr>
        <p:txBody>
          <a:bodyPr vert="horz" lIns="91440" tIns="45720" rIns="91440" bIns="45720" rtlCol="0">
            <a:normAutofit/>
          </a:bodyPr>
          <a:lstStyle>
            <a:lvl1pPr marL="285750" indent="-28575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600" kern="1200">
                <a:solidFill>
                  <a:schemeClr val="tx1"/>
                </a:solidFill>
                <a:latin typeface="微软雅黑" panose="020B0503020204020204" pitchFamily="34" charset="-122"/>
                <a:ea typeface="微软雅黑" panose="020B0503020204020204" pitchFamily="34" charset="-122"/>
                <a:cs typeface="+mn-cs"/>
              </a:defRPr>
            </a:lvl1pPr>
            <a:lvl2pPr marL="171450" indent="-171450" algn="l" defTabSz="914400" rtl="0" eaLnBrk="1" latinLnBrk="0" hangingPunct="1">
              <a:lnSpc>
                <a:spcPct val="150000"/>
              </a:lnSpc>
              <a:spcBef>
                <a:spcPts val="1000"/>
              </a:spcBef>
              <a:spcAft>
                <a:spcPts val="1200"/>
              </a:spcAft>
              <a:buClr>
                <a:srgbClr val="006BC4"/>
              </a:buClr>
              <a:buSzPct val="66000"/>
              <a:buFont typeface="Wingdings" panose="05000000000000000000" pitchFamily="2" charset="2"/>
              <a:buChar char="n"/>
              <a:defRPr lang="en-US" sz="1200" kern="1200">
                <a:solidFill>
                  <a:schemeClr val="tx1"/>
                </a:solidFill>
                <a:latin typeface="微软雅黑" panose="020B0503020204020204" pitchFamily="34" charset="-122"/>
                <a:ea typeface="微软雅黑" panose="020B0503020204020204" pitchFamily="34" charset="-122"/>
                <a:cs typeface="+mn-cs"/>
              </a:defRPr>
            </a:lvl2pPr>
            <a:lvl3pPr marL="628650" indent="-17145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200" kern="1200">
                <a:solidFill>
                  <a:schemeClr val="tx1"/>
                </a:solidFill>
                <a:latin typeface="微软雅黑" panose="020B0503020204020204" pitchFamily="34" charset="-122"/>
                <a:ea typeface="微软雅黑" panose="020B0503020204020204" pitchFamily="34" charset="-122"/>
                <a:cs typeface="+mn-cs"/>
              </a:defRPr>
            </a:lvl3pPr>
            <a:lvl4pPr marL="1085850" indent="-17145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200" kern="1200">
                <a:solidFill>
                  <a:schemeClr val="tx1"/>
                </a:solidFill>
                <a:latin typeface="微软雅黑" panose="020B0503020204020204" pitchFamily="34" charset="-122"/>
                <a:ea typeface="微软雅黑" panose="020B0503020204020204" pitchFamily="34" charset="-122"/>
                <a:cs typeface="+mn-cs"/>
              </a:defRPr>
            </a:lvl4pPr>
            <a:lvl5pPr marL="1543050" indent="-17145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200" kern="1200">
                <a:solidFill>
                  <a:schemeClr val="tx1"/>
                </a:solidFill>
                <a:latin typeface="+mn-lt"/>
                <a:ea typeface="+mn-ea"/>
                <a:cs typeface="+mn-cs"/>
              </a:defRPr>
            </a:lvl5pPr>
            <a:lvl6pPr marL="2057400" indent="-22860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200" kern="120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pPr marL="0" indent="0" algn="just">
              <a:lnSpc>
                <a:spcPct val="120000"/>
              </a:lnSpc>
              <a:spcBef>
                <a:spcPts val="600"/>
              </a:spcBef>
              <a:spcAft>
                <a:spcPts val="600"/>
              </a:spcAft>
              <a:buFont typeface="Wingdings" panose="05000000000000000000" pitchFamily="2" charset="2"/>
              <a:buNone/>
            </a:pPr>
            <a:r>
              <a:rPr lang="zh-CN" altLang="en-US" b="1" dirty="0"/>
              <a:t>对中资企业意义</a:t>
            </a:r>
            <a:endParaRPr lang="en-US" altLang="zh-CN" b="1" dirty="0"/>
          </a:p>
          <a:p>
            <a:pPr marL="0" indent="0" algn="just">
              <a:lnSpc>
                <a:spcPct val="120000"/>
              </a:lnSpc>
              <a:spcBef>
                <a:spcPts val="600"/>
              </a:spcBef>
              <a:spcAft>
                <a:spcPts val="600"/>
              </a:spcAft>
              <a:buFont typeface="Wingdings" panose="05000000000000000000" pitchFamily="2" charset="2"/>
              <a:buNone/>
            </a:pPr>
            <a:r>
              <a:rPr lang="zh-CN" altLang="en-US" dirty="0"/>
              <a:t>波哥大地铁一号线项目是中资企业首次通过国际化竞标，在国际轨道交通基础建设市场获得的全生命周期、全产业链、城市轨道交通项目。中国港湾吸引了西安地铁、加拿大</a:t>
            </a:r>
            <a:r>
              <a:rPr lang="en-US" altLang="zh-CN" dirty="0"/>
              <a:t>WSP</a:t>
            </a:r>
            <a:r>
              <a:rPr lang="zh-CN" altLang="en-US" dirty="0"/>
              <a:t>（科进）、</a:t>
            </a:r>
            <a:r>
              <a:rPr lang="en-US" altLang="zh-CN" dirty="0"/>
              <a:t>UCD</a:t>
            </a:r>
            <a:r>
              <a:rPr lang="zh-CN" altLang="en-US" dirty="0"/>
              <a:t>（北城院）、加拿大</a:t>
            </a:r>
            <a:r>
              <a:rPr lang="en-US" altLang="zh-CN" dirty="0"/>
              <a:t>Bombardier</a:t>
            </a:r>
            <a:r>
              <a:rPr lang="zh-CN" altLang="en-US" dirty="0"/>
              <a:t>（庞巴迪）、中车等轨道交通类标杆企业加入项目团队。工程范围涵盖了国际地铁行业所能涉及到的全部专业，各系统技术指标要求均处于国际领先水平，基于综合系统技术可用性的运营期考核机制更是行业内最高水准。</a:t>
            </a:r>
          </a:p>
        </p:txBody>
      </p:sp>
      <p:pic>
        <p:nvPicPr>
          <p:cNvPr id="46" name="图片 45">
            <a:extLst>
              <a:ext uri="{FF2B5EF4-FFF2-40B4-BE49-F238E27FC236}">
                <a16:creationId xmlns:a16="http://schemas.microsoft.com/office/drawing/2014/main" id="{2AD302E0-7B9F-4CD5-878F-BB745B9423A3}"/>
              </a:ext>
            </a:extLst>
          </p:cNvPr>
          <p:cNvPicPr/>
          <p:nvPr/>
        </p:nvPicPr>
        <p:blipFill>
          <a:blip r:embed="rId4"/>
          <a:stretch>
            <a:fillRect/>
          </a:stretch>
        </p:blipFill>
        <p:spPr>
          <a:xfrm>
            <a:off x="5715001" y="1097468"/>
            <a:ext cx="6222364" cy="3669974"/>
          </a:xfrm>
          <a:prstGeom prst="rect">
            <a:avLst/>
          </a:prstGeom>
        </p:spPr>
      </p:pic>
    </p:spTree>
    <p:extLst>
      <p:ext uri="{BB962C8B-B14F-4D97-AF65-F5344CB8AC3E}">
        <p14:creationId xmlns:p14="http://schemas.microsoft.com/office/powerpoint/2010/main" val="7903028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a:t>哥伦比亚波哥大地铁一号线项目</a:t>
            </a:r>
          </a:p>
        </p:txBody>
      </p:sp>
      <p:sp>
        <p:nvSpPr>
          <p:cNvPr id="2" name="灯片编号占位符 1"/>
          <p:cNvSpPr>
            <a:spLocks noGrp="1"/>
          </p:cNvSpPr>
          <p:nvPr>
            <p:ph type="sldNum" sz="quarter" idx="4"/>
          </p:nvPr>
        </p:nvSpPr>
        <p:spPr/>
        <p:txBody>
          <a:bodyPr/>
          <a:lstStyle/>
          <a:p>
            <a:fld id="{9860EDB8-5305-433F-BE41-D7A86D811DB3}" type="slidenum">
              <a:rPr lang="en-US" altLang="zh-CN" noProof="0" smtClean="0"/>
              <a:t>23</a:t>
            </a:fld>
            <a:endParaRPr lang="zh-CN" altLang="en-US" noProof="0" dirty="0"/>
          </a:p>
        </p:txBody>
      </p:sp>
      <p:sp>
        <p:nvSpPr>
          <p:cNvPr id="8" name="内容占位符 7"/>
          <p:cNvSpPr>
            <a:spLocks noGrp="1"/>
          </p:cNvSpPr>
          <p:nvPr>
            <p:ph sz="quarter" idx="10"/>
          </p:nvPr>
        </p:nvSpPr>
        <p:spPr>
          <a:xfrm>
            <a:off x="254636" y="1085216"/>
            <a:ext cx="11682888" cy="2149422"/>
          </a:xfrm>
        </p:spPr>
        <p:txBody>
          <a:bodyPr>
            <a:normAutofit/>
          </a:bodyPr>
          <a:lstStyle/>
          <a:p>
            <a:pPr marL="0" indent="0" algn="just">
              <a:lnSpc>
                <a:spcPct val="120000"/>
              </a:lnSpc>
              <a:spcBef>
                <a:spcPts val="600"/>
              </a:spcBef>
              <a:spcAft>
                <a:spcPts val="600"/>
              </a:spcAft>
              <a:buNone/>
            </a:pPr>
            <a:r>
              <a:rPr lang="zh-CN" altLang="en-US" b="1" dirty="0">
                <a:solidFill>
                  <a:schemeClr val="accent1"/>
                </a:solidFill>
              </a:rPr>
              <a:t>收入模式</a:t>
            </a:r>
            <a:endParaRPr lang="en-US" altLang="zh-CN" b="1" dirty="0">
              <a:solidFill>
                <a:schemeClr val="accent1"/>
              </a:solidFill>
            </a:endParaRPr>
          </a:p>
          <a:p>
            <a:pPr marL="0" indent="0" algn="just">
              <a:lnSpc>
                <a:spcPct val="120000"/>
              </a:lnSpc>
              <a:spcBef>
                <a:spcPts val="600"/>
              </a:spcBef>
              <a:spcAft>
                <a:spcPts val="600"/>
              </a:spcAft>
              <a:buNone/>
            </a:pPr>
            <a:r>
              <a:rPr lang="zh-CN" altLang="en-US" dirty="0"/>
              <a:t>项目所有</a:t>
            </a:r>
            <a:r>
              <a:rPr lang="zh-CN" altLang="en-US" b="1" dirty="0"/>
              <a:t>收入均来自于政府固定支付</a:t>
            </a:r>
            <a:r>
              <a:rPr lang="zh-CN" altLang="en-US" dirty="0"/>
              <a:t>，无市场风险，主要包括：土建工程节点支付，机电、系统设备采购支付，管网、交通导改支付，交通管理支付，试运行成功奖励，运营期可用性支付，运营和维护费用支付，车辆运行公里费支付，等。</a:t>
            </a:r>
            <a:endParaRPr lang="en-US" altLang="zh-CN" dirty="0"/>
          </a:p>
          <a:p>
            <a:pPr marL="0" indent="0" algn="just">
              <a:lnSpc>
                <a:spcPct val="120000"/>
              </a:lnSpc>
              <a:spcBef>
                <a:spcPts val="600"/>
              </a:spcBef>
              <a:spcAft>
                <a:spcPts val="600"/>
              </a:spcAft>
              <a:buNone/>
            </a:pPr>
            <a:r>
              <a:rPr lang="zh-CN" altLang="en-US" dirty="0"/>
              <a:t>此外投资人还可获得</a:t>
            </a:r>
            <a:r>
              <a:rPr lang="zh-CN" altLang="en-US" dirty="0">
                <a:solidFill>
                  <a:schemeClr val="tx1"/>
                </a:solidFill>
                <a:latin typeface="微软雅黑" panose="020B0503020204020204" pitchFamily="34" charset="-122"/>
                <a:ea typeface="微软雅黑" panose="020B0503020204020204" pitchFamily="34" charset="-122"/>
              </a:rPr>
              <a:t>站内商业开发及广告收入的</a:t>
            </a:r>
            <a:r>
              <a:rPr lang="en-US" altLang="zh-CN" dirty="0">
                <a:solidFill>
                  <a:schemeClr val="tx1"/>
                </a:solidFill>
                <a:latin typeface="微软雅黑" panose="020B0503020204020204" pitchFamily="34" charset="-122"/>
                <a:ea typeface="微软雅黑" panose="020B0503020204020204" pitchFamily="34" charset="-122"/>
              </a:rPr>
              <a:t>40%</a:t>
            </a:r>
            <a:r>
              <a:rPr lang="zh-CN" altLang="en-US" dirty="0">
                <a:solidFill>
                  <a:schemeClr val="tx1"/>
                </a:solidFill>
                <a:latin typeface="微软雅黑" panose="020B0503020204020204" pitchFamily="34" charset="-122"/>
                <a:ea typeface="微软雅黑" panose="020B0503020204020204" pitchFamily="34" charset="-122"/>
              </a:rPr>
              <a:t>。</a:t>
            </a:r>
            <a:endParaRPr lang="en-US" altLang="zh-CN" dirty="0">
              <a:solidFill>
                <a:schemeClr val="tx1"/>
              </a:solidFill>
              <a:latin typeface="微软雅黑" panose="020B0503020204020204" pitchFamily="34" charset="-122"/>
              <a:ea typeface="微软雅黑" panose="020B0503020204020204" pitchFamily="34" charset="-122"/>
            </a:endParaRPr>
          </a:p>
          <a:p>
            <a:pPr marL="0" indent="0" algn="just">
              <a:lnSpc>
                <a:spcPct val="120000"/>
              </a:lnSpc>
              <a:spcBef>
                <a:spcPts val="600"/>
              </a:spcBef>
              <a:spcAft>
                <a:spcPts val="600"/>
              </a:spcAft>
              <a:buNone/>
            </a:pPr>
            <a:r>
              <a:rPr lang="zh-CN" altLang="en-US" dirty="0"/>
              <a:t>业主</a:t>
            </a:r>
            <a:r>
              <a:rPr lang="zh-CN" altLang="en-US" dirty="0">
                <a:solidFill>
                  <a:schemeClr val="tx1"/>
                </a:solidFill>
                <a:latin typeface="微软雅黑" panose="020B0503020204020204" pitchFamily="34" charset="-122"/>
                <a:ea typeface="微软雅黑" panose="020B0503020204020204" pitchFamily="34" charset="-122"/>
              </a:rPr>
              <a:t>负责征地、拆迁及大口径管线迁移等。</a:t>
            </a:r>
          </a:p>
          <a:p>
            <a:pPr marL="0" indent="0" algn="just">
              <a:lnSpc>
                <a:spcPct val="120000"/>
              </a:lnSpc>
              <a:spcBef>
                <a:spcPts val="600"/>
              </a:spcBef>
              <a:spcAft>
                <a:spcPts val="600"/>
              </a:spcAft>
              <a:buNone/>
            </a:pPr>
            <a:endParaRPr lang="zh-CN" altLang="en-US" dirty="0">
              <a:solidFill>
                <a:schemeClr val="tx1"/>
              </a:solidFill>
              <a:latin typeface="微软雅黑" panose="020B0503020204020204" pitchFamily="34" charset="-122"/>
              <a:ea typeface="微软雅黑" panose="020B0503020204020204" pitchFamily="34" charset="-122"/>
            </a:endParaRPr>
          </a:p>
        </p:txBody>
      </p:sp>
      <p:grpSp>
        <p:nvGrpSpPr>
          <p:cNvPr id="4" name="组合 3">
            <a:extLst>
              <a:ext uri="{FF2B5EF4-FFF2-40B4-BE49-F238E27FC236}">
                <a16:creationId xmlns:a16="http://schemas.microsoft.com/office/drawing/2014/main" id="{3CFB9276-EB69-4FC1-8D4C-92528A8A803B}"/>
              </a:ext>
            </a:extLst>
          </p:cNvPr>
          <p:cNvGrpSpPr/>
          <p:nvPr/>
        </p:nvGrpSpPr>
        <p:grpSpPr>
          <a:xfrm>
            <a:off x="254475" y="3686005"/>
            <a:ext cx="11559573" cy="2719607"/>
            <a:chOff x="120827" y="1666008"/>
            <a:chExt cx="8817949" cy="1886073"/>
          </a:xfrm>
        </p:grpSpPr>
        <p:sp>
          <p:nvSpPr>
            <p:cNvPr id="69" name="文本框 68">
              <a:extLst>
                <a:ext uri="{FF2B5EF4-FFF2-40B4-BE49-F238E27FC236}">
                  <a16:creationId xmlns:a16="http://schemas.microsoft.com/office/drawing/2014/main" id="{6C19980D-CEBF-48CF-A5C9-A99AC11DED14}"/>
                </a:ext>
              </a:extLst>
            </p:cNvPr>
            <p:cNvSpPr txBox="1"/>
            <p:nvPr/>
          </p:nvSpPr>
          <p:spPr>
            <a:xfrm>
              <a:off x="5267950" y="2783228"/>
              <a:ext cx="1138667" cy="213446"/>
            </a:xfrm>
            <a:prstGeom prst="rect">
              <a:avLst/>
            </a:prstGeom>
            <a:noFill/>
          </p:spPr>
          <p:txBody>
            <a:bodyPr wrap="square">
              <a:spAutoFit/>
            </a:bodyPr>
            <a:lstStyle/>
            <a:p>
              <a:pPr algn="ctr"/>
              <a:r>
                <a:rPr lang="en-US" sz="1400" i="1">
                  <a:latin typeface="+mn-ea"/>
                </a:rPr>
                <a:t>2023/01</a:t>
              </a:r>
              <a:endParaRPr lang="zh-CN" sz="1400" i="1">
                <a:latin typeface="+mn-ea"/>
              </a:endParaRPr>
            </a:p>
          </p:txBody>
        </p:sp>
        <p:sp>
          <p:nvSpPr>
            <p:cNvPr id="70" name="文本框 69">
              <a:extLst>
                <a:ext uri="{FF2B5EF4-FFF2-40B4-BE49-F238E27FC236}">
                  <a16:creationId xmlns:a16="http://schemas.microsoft.com/office/drawing/2014/main" id="{DC9CEA69-4CC6-4CE3-BA4D-1F955BE62A5C}"/>
                </a:ext>
              </a:extLst>
            </p:cNvPr>
            <p:cNvSpPr txBox="1"/>
            <p:nvPr/>
          </p:nvSpPr>
          <p:spPr>
            <a:xfrm>
              <a:off x="120827" y="2783228"/>
              <a:ext cx="1065755" cy="213446"/>
            </a:xfrm>
            <a:prstGeom prst="rect">
              <a:avLst/>
            </a:prstGeom>
            <a:noFill/>
          </p:spPr>
          <p:txBody>
            <a:bodyPr wrap="square">
              <a:spAutoFit/>
            </a:bodyPr>
            <a:lstStyle/>
            <a:p>
              <a:pPr algn="ctr"/>
              <a:r>
                <a:rPr lang="en-US" sz="1400" i="1">
                  <a:latin typeface="+mn-ea"/>
                </a:rPr>
                <a:t>2019/10/16</a:t>
              </a:r>
              <a:endParaRPr lang="zh-CN" sz="1400" i="1">
                <a:latin typeface="+mn-ea"/>
              </a:endParaRPr>
            </a:p>
          </p:txBody>
        </p:sp>
        <p:sp>
          <p:nvSpPr>
            <p:cNvPr id="71" name="文本框 70">
              <a:extLst>
                <a:ext uri="{FF2B5EF4-FFF2-40B4-BE49-F238E27FC236}">
                  <a16:creationId xmlns:a16="http://schemas.microsoft.com/office/drawing/2014/main" id="{74659719-5CC0-43A7-BC5A-272A9EBFA778}"/>
                </a:ext>
              </a:extLst>
            </p:cNvPr>
            <p:cNvSpPr txBox="1"/>
            <p:nvPr/>
          </p:nvSpPr>
          <p:spPr>
            <a:xfrm>
              <a:off x="900544" y="2783228"/>
              <a:ext cx="1086110" cy="213446"/>
            </a:xfrm>
            <a:prstGeom prst="rect">
              <a:avLst/>
            </a:prstGeom>
            <a:noFill/>
          </p:spPr>
          <p:txBody>
            <a:bodyPr wrap="square">
              <a:spAutoFit/>
            </a:bodyPr>
            <a:lstStyle/>
            <a:p>
              <a:pPr algn="ctr"/>
              <a:r>
                <a:rPr lang="en-US" sz="1400" i="1">
                  <a:latin typeface="+mn-ea"/>
                </a:rPr>
                <a:t>201</a:t>
              </a:r>
              <a:r>
                <a:rPr lang="es-ES" sz="1400" i="1">
                  <a:latin typeface="+mn-ea"/>
                </a:rPr>
                <a:t>9</a:t>
              </a:r>
              <a:r>
                <a:rPr lang="en-US" sz="1400" i="1">
                  <a:latin typeface="+mn-ea"/>
                </a:rPr>
                <a:t>/</a:t>
              </a:r>
              <a:r>
                <a:rPr lang="en-US" altLang="zh-CN" sz="1400" i="1">
                  <a:latin typeface="+mn-ea"/>
                </a:rPr>
                <a:t>11</a:t>
              </a:r>
              <a:r>
                <a:rPr lang="en-US" sz="1400" i="1">
                  <a:latin typeface="+mn-ea"/>
                </a:rPr>
                <a:t>/17</a:t>
              </a:r>
              <a:endParaRPr lang="zh-CN" sz="1400" i="1">
                <a:latin typeface="+mn-ea"/>
              </a:endParaRPr>
            </a:p>
          </p:txBody>
        </p:sp>
        <p:sp>
          <p:nvSpPr>
            <p:cNvPr id="72" name="文本框 71">
              <a:extLst>
                <a:ext uri="{FF2B5EF4-FFF2-40B4-BE49-F238E27FC236}">
                  <a16:creationId xmlns:a16="http://schemas.microsoft.com/office/drawing/2014/main" id="{09B504B4-CBB8-490C-AE9A-E42ED716137F}"/>
                </a:ext>
              </a:extLst>
            </p:cNvPr>
            <p:cNvSpPr txBox="1"/>
            <p:nvPr/>
          </p:nvSpPr>
          <p:spPr>
            <a:xfrm>
              <a:off x="6873347" y="2783228"/>
              <a:ext cx="916318" cy="213446"/>
            </a:xfrm>
            <a:prstGeom prst="rect">
              <a:avLst/>
            </a:prstGeom>
            <a:noFill/>
          </p:spPr>
          <p:txBody>
            <a:bodyPr wrap="square">
              <a:spAutoFit/>
            </a:bodyPr>
            <a:lstStyle/>
            <a:p>
              <a:pPr algn="ctr"/>
              <a:r>
                <a:rPr lang="en-US" sz="1400" i="1">
                  <a:latin typeface="+mn-ea"/>
                </a:rPr>
                <a:t>2028/04</a:t>
              </a:r>
              <a:endParaRPr lang="zh-CN" sz="1400" i="1">
                <a:latin typeface="+mn-ea"/>
              </a:endParaRPr>
            </a:p>
          </p:txBody>
        </p:sp>
        <p:sp>
          <p:nvSpPr>
            <p:cNvPr id="73" name="文本框 72">
              <a:extLst>
                <a:ext uri="{FF2B5EF4-FFF2-40B4-BE49-F238E27FC236}">
                  <a16:creationId xmlns:a16="http://schemas.microsoft.com/office/drawing/2014/main" id="{6130A303-2740-48E9-ABB8-1E3F8887D461}"/>
                </a:ext>
              </a:extLst>
            </p:cNvPr>
            <p:cNvSpPr txBox="1"/>
            <p:nvPr/>
          </p:nvSpPr>
          <p:spPr>
            <a:xfrm>
              <a:off x="2827475" y="2783228"/>
              <a:ext cx="809118" cy="362858"/>
            </a:xfrm>
            <a:prstGeom prst="rect">
              <a:avLst/>
            </a:prstGeom>
            <a:noFill/>
          </p:spPr>
          <p:txBody>
            <a:bodyPr wrap="square">
              <a:spAutoFit/>
            </a:bodyPr>
            <a:lstStyle/>
            <a:p>
              <a:pPr algn="ctr"/>
              <a:r>
                <a:rPr lang="en-US" sz="1400" i="1">
                  <a:latin typeface="+mn-ea"/>
                </a:rPr>
                <a:t>2020/11/20</a:t>
              </a:r>
              <a:endParaRPr lang="zh-CN" sz="1400" i="1">
                <a:latin typeface="+mn-ea"/>
              </a:endParaRPr>
            </a:p>
          </p:txBody>
        </p:sp>
        <p:sp>
          <p:nvSpPr>
            <p:cNvPr id="74" name="箭头: 五边形 73">
              <a:extLst>
                <a:ext uri="{FF2B5EF4-FFF2-40B4-BE49-F238E27FC236}">
                  <a16:creationId xmlns:a16="http://schemas.microsoft.com/office/drawing/2014/main" id="{3112EF9A-9412-4166-A70B-C7BD85FA08B6}"/>
                </a:ext>
              </a:extLst>
            </p:cNvPr>
            <p:cNvSpPr/>
            <p:nvPr/>
          </p:nvSpPr>
          <p:spPr>
            <a:xfrm>
              <a:off x="324053" y="2567036"/>
              <a:ext cx="4284352" cy="124059"/>
            </a:xfrm>
            <a:prstGeom prst="homePlate">
              <a:avLst/>
            </a:prstGeom>
            <a:solidFill>
              <a:srgbClr val="FDD600"/>
            </a:solidFill>
            <a:ln w="12700" cap="flat" cmpd="sng">
              <a:solidFill>
                <a:schemeClr val="accent1">
                  <a:shade val="50000"/>
                </a:schemeClr>
              </a:solidFill>
              <a:prstDash val="solid"/>
              <a:miter/>
            </a:ln>
          </p:spPr>
          <p:txBody>
            <a:bodyPr anchor="ctr"/>
            <a:lstStyle/>
            <a:p>
              <a:pPr algn="ctr"/>
              <a:endParaRPr lang="es-ES" sz="1400">
                <a:latin typeface="+mn-ea"/>
              </a:endParaRPr>
            </a:p>
          </p:txBody>
        </p:sp>
        <p:sp>
          <p:nvSpPr>
            <p:cNvPr id="75" name="箭头: 燕尾形 74">
              <a:extLst>
                <a:ext uri="{FF2B5EF4-FFF2-40B4-BE49-F238E27FC236}">
                  <a16:creationId xmlns:a16="http://schemas.microsoft.com/office/drawing/2014/main" id="{D91F097E-8787-4981-9052-E9561A44CFD8}"/>
                </a:ext>
              </a:extLst>
            </p:cNvPr>
            <p:cNvSpPr/>
            <p:nvPr/>
          </p:nvSpPr>
          <p:spPr>
            <a:xfrm>
              <a:off x="4572000" y="2504808"/>
              <a:ext cx="4255827" cy="245903"/>
            </a:xfrm>
            <a:prstGeom prst="notchedRightArrow">
              <a:avLst/>
            </a:prstGeom>
            <a:solidFill>
              <a:schemeClr val="bg1"/>
            </a:solidFill>
            <a:ln w="12700" cap="flat" cmpd="sng">
              <a:solidFill>
                <a:schemeClr val="accent1">
                  <a:shade val="50000"/>
                </a:schemeClr>
              </a:solidFill>
              <a:prstDash val="solid"/>
              <a:miter/>
            </a:ln>
          </p:spPr>
          <p:txBody>
            <a:bodyPr anchor="ctr"/>
            <a:lstStyle/>
            <a:p>
              <a:pPr algn="ctr"/>
              <a:endParaRPr lang="zh-CN" sz="1400">
                <a:solidFill>
                  <a:schemeClr val="lt1"/>
                </a:solidFill>
                <a:latin typeface="+mn-ea"/>
              </a:endParaRPr>
            </a:p>
          </p:txBody>
        </p:sp>
        <p:sp>
          <p:nvSpPr>
            <p:cNvPr id="76" name="PA_椭圆 22">
              <a:extLst>
                <a:ext uri="{FF2B5EF4-FFF2-40B4-BE49-F238E27FC236}">
                  <a16:creationId xmlns:a16="http://schemas.microsoft.com/office/drawing/2014/main" id="{2949A8EE-750A-407B-B486-2F4434C64EFD}"/>
                </a:ext>
              </a:extLst>
            </p:cNvPr>
            <p:cNvSpPr/>
            <p:nvPr/>
          </p:nvSpPr>
          <p:spPr>
            <a:xfrm>
              <a:off x="560711" y="2551568"/>
              <a:ext cx="185987" cy="162347"/>
            </a:xfrm>
            <a:prstGeom prst="ellipse">
              <a:avLst/>
            </a:prstGeom>
            <a:solidFill>
              <a:srgbClr val="004898"/>
            </a:solidFill>
            <a:ln>
              <a:noFill/>
            </a:ln>
          </p:spPr>
          <p:txBody>
            <a:bodyPr anchor="ctr"/>
            <a:lstStyle/>
            <a:p>
              <a:pPr algn="ctr"/>
              <a:endParaRPr lang="zh-CN" sz="1400">
                <a:solidFill>
                  <a:schemeClr val="lt1"/>
                </a:solidFill>
                <a:latin typeface="+mn-ea"/>
              </a:endParaRPr>
            </a:p>
          </p:txBody>
        </p:sp>
        <p:cxnSp>
          <p:nvCxnSpPr>
            <p:cNvPr id="77" name="直接连接符 76">
              <a:extLst>
                <a:ext uri="{FF2B5EF4-FFF2-40B4-BE49-F238E27FC236}">
                  <a16:creationId xmlns:a16="http://schemas.microsoft.com/office/drawing/2014/main" id="{1B22C759-4090-4984-981B-384BBA9F421E}"/>
                </a:ext>
              </a:extLst>
            </p:cNvPr>
            <p:cNvCxnSpPr>
              <a:cxnSpLocks/>
            </p:cNvCxnSpPr>
            <p:nvPr/>
          </p:nvCxnSpPr>
          <p:spPr>
            <a:xfrm>
              <a:off x="1080129" y="3002872"/>
              <a:ext cx="726941" cy="0"/>
            </a:xfrm>
            <a:prstGeom prst="line">
              <a:avLst/>
            </a:prstGeom>
            <a:ln w="19050">
              <a:solidFill>
                <a:schemeClr val="accent1"/>
              </a:solidFill>
              <a:prstDash val="solid"/>
              <a:miter/>
            </a:ln>
          </p:spPr>
        </p:cxnSp>
        <p:sp>
          <p:nvSpPr>
            <p:cNvPr id="78" name="文本框 77">
              <a:extLst>
                <a:ext uri="{FF2B5EF4-FFF2-40B4-BE49-F238E27FC236}">
                  <a16:creationId xmlns:a16="http://schemas.microsoft.com/office/drawing/2014/main" id="{502A5D32-009C-4612-AFFE-FEC4FBA1CDC3}"/>
                </a:ext>
              </a:extLst>
            </p:cNvPr>
            <p:cNvSpPr txBox="1"/>
            <p:nvPr/>
          </p:nvSpPr>
          <p:spPr>
            <a:xfrm>
              <a:off x="1087022" y="3029449"/>
              <a:ext cx="726941" cy="512271"/>
            </a:xfrm>
            <a:prstGeom prst="rect">
              <a:avLst/>
            </a:prstGeom>
            <a:noFill/>
          </p:spPr>
          <p:txBody>
            <a:bodyPr wrap="square">
              <a:spAutoFit/>
            </a:bodyPr>
            <a:lstStyle/>
            <a:p>
              <a:pPr marL="0" algn="ctr" defTabSz="914400" rtl="0" eaLnBrk="1" fontAlgn="ctr" latinLnBrk="0" hangingPunct="1"/>
              <a:r>
                <a:rPr lang="zh-CN" altLang="es-ES" sz="1400" b="0" i="0" kern="1200" dirty="0">
                  <a:solidFill>
                    <a:schemeClr val="tx1"/>
                  </a:solidFill>
                  <a:effectLst/>
                  <a:latin typeface="+mn-ea"/>
                  <a:cs typeface="+mn-cs"/>
                </a:rPr>
                <a:t>项目</a:t>
              </a:r>
              <a:r>
                <a:rPr lang="zh-CN" altLang="es-ES" sz="1400" b="1" i="0" kern="1200" dirty="0">
                  <a:solidFill>
                    <a:schemeClr val="tx1"/>
                  </a:solidFill>
                  <a:effectLst/>
                  <a:latin typeface="+mn-ea"/>
                  <a:cs typeface="+mn-cs"/>
                </a:rPr>
                <a:t>特许经营协议正式签署</a:t>
              </a:r>
              <a:endParaRPr lang="zh-CN" altLang="en-US" sz="1400" b="1" i="0" kern="1200" dirty="0">
                <a:solidFill>
                  <a:schemeClr val="tx1"/>
                </a:solidFill>
                <a:effectLst/>
                <a:latin typeface="+mn-ea"/>
                <a:cs typeface="+mn-cs"/>
              </a:endParaRPr>
            </a:p>
          </p:txBody>
        </p:sp>
        <p:sp>
          <p:nvSpPr>
            <p:cNvPr id="79" name="PA_椭圆 22">
              <a:extLst>
                <a:ext uri="{FF2B5EF4-FFF2-40B4-BE49-F238E27FC236}">
                  <a16:creationId xmlns:a16="http://schemas.microsoft.com/office/drawing/2014/main" id="{0016E656-34E6-46FF-A154-BDEBB3D976D1}"/>
                </a:ext>
              </a:extLst>
            </p:cNvPr>
            <p:cNvSpPr/>
            <p:nvPr/>
          </p:nvSpPr>
          <p:spPr>
            <a:xfrm>
              <a:off x="994029" y="2551568"/>
              <a:ext cx="185987" cy="162347"/>
            </a:xfrm>
            <a:prstGeom prst="ellipse">
              <a:avLst/>
            </a:prstGeom>
            <a:solidFill>
              <a:srgbClr val="004898"/>
            </a:solidFill>
            <a:ln>
              <a:noFill/>
            </a:ln>
          </p:spPr>
          <p:txBody>
            <a:bodyPr anchor="ctr"/>
            <a:lstStyle/>
            <a:p>
              <a:pPr algn="ctr"/>
              <a:endParaRPr lang="zh-CN" sz="1400">
                <a:solidFill>
                  <a:schemeClr val="lt1"/>
                </a:solidFill>
                <a:latin typeface="+mn-ea"/>
              </a:endParaRPr>
            </a:p>
          </p:txBody>
        </p:sp>
        <p:cxnSp>
          <p:nvCxnSpPr>
            <p:cNvPr id="80" name="直接连接符 79">
              <a:extLst>
                <a:ext uri="{FF2B5EF4-FFF2-40B4-BE49-F238E27FC236}">
                  <a16:creationId xmlns:a16="http://schemas.microsoft.com/office/drawing/2014/main" id="{4E0B9D3F-089D-469C-9110-5B6BEEBD0A52}"/>
                </a:ext>
              </a:extLst>
            </p:cNvPr>
            <p:cNvCxnSpPr/>
            <p:nvPr/>
          </p:nvCxnSpPr>
          <p:spPr>
            <a:xfrm>
              <a:off x="6890417" y="3000894"/>
              <a:ext cx="726940" cy="0"/>
            </a:xfrm>
            <a:prstGeom prst="line">
              <a:avLst/>
            </a:prstGeom>
            <a:ln w="19050">
              <a:solidFill>
                <a:schemeClr val="accent1"/>
              </a:solidFill>
              <a:prstDash val="solid"/>
              <a:miter/>
            </a:ln>
          </p:spPr>
        </p:cxnSp>
        <p:sp>
          <p:nvSpPr>
            <p:cNvPr id="81" name="文本框 80">
              <a:extLst>
                <a:ext uri="{FF2B5EF4-FFF2-40B4-BE49-F238E27FC236}">
                  <a16:creationId xmlns:a16="http://schemas.microsoft.com/office/drawing/2014/main" id="{99ED0DDD-FC8E-45B5-B37A-D3D81780FEBB}"/>
                </a:ext>
              </a:extLst>
            </p:cNvPr>
            <p:cNvSpPr txBox="1"/>
            <p:nvPr/>
          </p:nvSpPr>
          <p:spPr>
            <a:xfrm>
              <a:off x="6775801" y="3039811"/>
              <a:ext cx="1111408" cy="512270"/>
            </a:xfrm>
            <a:prstGeom prst="rect">
              <a:avLst/>
            </a:prstGeom>
            <a:noFill/>
          </p:spPr>
          <p:txBody>
            <a:bodyPr wrap="square">
              <a:spAutoFit/>
            </a:bodyPr>
            <a:lstStyle/>
            <a:p>
              <a:pPr marL="0" algn="ctr" defTabSz="914400" rtl="0" eaLnBrk="1" fontAlgn="ctr" latinLnBrk="0" hangingPunct="1"/>
              <a:r>
                <a:rPr lang="zh-CN" altLang="es-ES" sz="1400" b="0" i="0" kern="1200">
                  <a:solidFill>
                    <a:schemeClr val="tx1"/>
                  </a:solidFill>
                  <a:effectLst/>
                  <a:latin typeface="+mn-ea"/>
                  <a:cs typeface="+mn-cs"/>
                </a:rPr>
                <a:t>试运营结束文件签署，</a:t>
              </a:r>
              <a:r>
                <a:rPr lang="es-ES" altLang="zh-CN" sz="1400" b="0" i="0" kern="1200">
                  <a:solidFill>
                    <a:schemeClr val="tx1"/>
                  </a:solidFill>
                  <a:effectLst/>
                  <a:latin typeface="+mn-ea"/>
                  <a:cs typeface="+mn-cs"/>
                </a:rPr>
                <a:t>20</a:t>
              </a:r>
              <a:r>
                <a:rPr lang="zh-CN" altLang="es-ES" sz="1400" b="0" i="0" kern="1200">
                  <a:solidFill>
                    <a:schemeClr val="tx1"/>
                  </a:solidFill>
                  <a:effectLst/>
                  <a:latin typeface="+mn-ea"/>
                  <a:cs typeface="+mn-cs"/>
                </a:rPr>
                <a:t>年运营期开始</a:t>
              </a:r>
              <a:endParaRPr lang="zh-CN" altLang="en-US" sz="1400" b="0" i="0" kern="1200">
                <a:solidFill>
                  <a:schemeClr val="tx1"/>
                </a:solidFill>
                <a:effectLst/>
                <a:latin typeface="+mn-ea"/>
                <a:cs typeface="+mn-cs"/>
              </a:endParaRPr>
            </a:p>
          </p:txBody>
        </p:sp>
        <p:cxnSp>
          <p:nvCxnSpPr>
            <p:cNvPr id="82" name="直接连接符 81">
              <a:extLst>
                <a:ext uri="{FF2B5EF4-FFF2-40B4-BE49-F238E27FC236}">
                  <a16:creationId xmlns:a16="http://schemas.microsoft.com/office/drawing/2014/main" id="{3127E0C1-189E-4C2C-A941-4F3C45DA96A5}"/>
                </a:ext>
              </a:extLst>
            </p:cNvPr>
            <p:cNvCxnSpPr>
              <a:cxnSpLocks/>
            </p:cNvCxnSpPr>
            <p:nvPr/>
          </p:nvCxnSpPr>
          <p:spPr>
            <a:xfrm>
              <a:off x="2868565" y="3000893"/>
              <a:ext cx="726939" cy="0"/>
            </a:xfrm>
            <a:prstGeom prst="line">
              <a:avLst/>
            </a:prstGeom>
            <a:ln w="19050">
              <a:solidFill>
                <a:schemeClr val="accent1"/>
              </a:solidFill>
              <a:prstDash val="solid"/>
              <a:miter/>
            </a:ln>
          </p:spPr>
        </p:cxnSp>
        <p:sp>
          <p:nvSpPr>
            <p:cNvPr id="83" name="文本框 82">
              <a:extLst>
                <a:ext uri="{FF2B5EF4-FFF2-40B4-BE49-F238E27FC236}">
                  <a16:creationId xmlns:a16="http://schemas.microsoft.com/office/drawing/2014/main" id="{2E494A0B-8593-47C0-9974-CD2966AA369F}"/>
                </a:ext>
              </a:extLst>
            </p:cNvPr>
            <p:cNvSpPr txBox="1"/>
            <p:nvPr/>
          </p:nvSpPr>
          <p:spPr>
            <a:xfrm>
              <a:off x="2658915" y="3039811"/>
              <a:ext cx="1146238" cy="213446"/>
            </a:xfrm>
            <a:prstGeom prst="rect">
              <a:avLst/>
            </a:prstGeom>
            <a:noFill/>
          </p:spPr>
          <p:txBody>
            <a:bodyPr wrap="square">
              <a:spAutoFit/>
            </a:bodyPr>
            <a:lstStyle/>
            <a:p>
              <a:pPr marL="0" algn="ctr" defTabSz="914400" rtl="0" eaLnBrk="1" fontAlgn="ctr" latinLnBrk="0" hangingPunct="1"/>
              <a:r>
                <a:rPr lang="zh-CN" altLang="es-ES" sz="1400" b="0" i="0" kern="1200" dirty="0">
                  <a:solidFill>
                    <a:schemeClr val="tx1"/>
                  </a:solidFill>
                  <a:effectLst/>
                  <a:latin typeface="+mn-ea"/>
                  <a:cs typeface="+mn-cs"/>
                </a:rPr>
                <a:t>车辆段土地移交</a:t>
              </a:r>
              <a:endParaRPr lang="zh-CN" altLang="en-US" sz="1400" b="0" i="0" kern="1200" dirty="0">
                <a:solidFill>
                  <a:schemeClr val="tx1"/>
                </a:solidFill>
                <a:effectLst/>
                <a:latin typeface="+mn-ea"/>
                <a:cs typeface="+mn-cs"/>
              </a:endParaRPr>
            </a:p>
          </p:txBody>
        </p:sp>
        <p:cxnSp>
          <p:nvCxnSpPr>
            <p:cNvPr id="84" name="直接连接符 83">
              <a:extLst>
                <a:ext uri="{FF2B5EF4-FFF2-40B4-BE49-F238E27FC236}">
                  <a16:creationId xmlns:a16="http://schemas.microsoft.com/office/drawing/2014/main" id="{19ADE6C6-E85D-4F9E-9E0B-D6C596882423}"/>
                </a:ext>
              </a:extLst>
            </p:cNvPr>
            <p:cNvCxnSpPr>
              <a:cxnSpLocks/>
            </p:cNvCxnSpPr>
            <p:nvPr/>
          </p:nvCxnSpPr>
          <p:spPr>
            <a:xfrm>
              <a:off x="5473813" y="3000894"/>
              <a:ext cx="726940" cy="0"/>
            </a:xfrm>
            <a:prstGeom prst="line">
              <a:avLst/>
            </a:prstGeom>
            <a:ln w="19050">
              <a:solidFill>
                <a:schemeClr val="accent1"/>
              </a:solidFill>
              <a:prstDash val="solid"/>
              <a:miter/>
            </a:ln>
          </p:spPr>
        </p:cxnSp>
        <p:sp>
          <p:nvSpPr>
            <p:cNvPr id="85" name="文本框 84">
              <a:extLst>
                <a:ext uri="{FF2B5EF4-FFF2-40B4-BE49-F238E27FC236}">
                  <a16:creationId xmlns:a16="http://schemas.microsoft.com/office/drawing/2014/main" id="{56B1B510-9774-45B0-ADC1-B3DF0216F926}"/>
                </a:ext>
              </a:extLst>
            </p:cNvPr>
            <p:cNvSpPr txBox="1"/>
            <p:nvPr/>
          </p:nvSpPr>
          <p:spPr>
            <a:xfrm>
              <a:off x="5281579" y="3039811"/>
              <a:ext cx="1111409" cy="362858"/>
            </a:xfrm>
            <a:prstGeom prst="rect">
              <a:avLst/>
            </a:prstGeom>
            <a:noFill/>
          </p:spPr>
          <p:txBody>
            <a:bodyPr wrap="square">
              <a:spAutoFit/>
            </a:bodyPr>
            <a:lstStyle/>
            <a:p>
              <a:pPr marL="0" algn="ctr" defTabSz="914400" rtl="0" eaLnBrk="1" fontAlgn="ctr" latinLnBrk="0" hangingPunct="1"/>
              <a:r>
                <a:rPr lang="zh-CN" altLang="es-ES" sz="1400" b="0" i="0" kern="1200">
                  <a:solidFill>
                    <a:schemeClr val="tx1"/>
                  </a:solidFill>
                  <a:effectLst/>
                  <a:latin typeface="+mn-ea"/>
                  <a:cs typeface="+mn-cs"/>
                </a:rPr>
                <a:t>建设期开始</a:t>
              </a:r>
              <a:r>
                <a:rPr lang="zh-CN" altLang="en-US" sz="1400" b="0" i="0" kern="1200">
                  <a:solidFill>
                    <a:schemeClr val="tx1"/>
                  </a:solidFill>
                  <a:effectLst/>
                  <a:latin typeface="+mn-ea"/>
                  <a:cs typeface="+mn-cs"/>
                </a:rPr>
                <a:t>，为期约</a:t>
              </a:r>
              <a:r>
                <a:rPr lang="en-US" altLang="zh-CN" sz="1400" b="0" i="0" kern="1200">
                  <a:solidFill>
                    <a:schemeClr val="tx1"/>
                  </a:solidFill>
                  <a:effectLst/>
                  <a:latin typeface="+mn-ea"/>
                  <a:cs typeface="+mn-cs"/>
                </a:rPr>
                <a:t>57</a:t>
              </a:r>
              <a:r>
                <a:rPr lang="zh-CN" altLang="en-US" sz="1400" b="0" i="0" kern="1200">
                  <a:solidFill>
                    <a:schemeClr val="tx1"/>
                  </a:solidFill>
                  <a:effectLst/>
                  <a:latin typeface="+mn-ea"/>
                  <a:cs typeface="+mn-cs"/>
                </a:rPr>
                <a:t>个月</a:t>
              </a:r>
            </a:p>
          </p:txBody>
        </p:sp>
        <p:cxnSp>
          <p:nvCxnSpPr>
            <p:cNvPr id="86" name="直接连接符 85">
              <a:extLst>
                <a:ext uri="{FF2B5EF4-FFF2-40B4-BE49-F238E27FC236}">
                  <a16:creationId xmlns:a16="http://schemas.microsoft.com/office/drawing/2014/main" id="{57F7C8C6-73D8-4357-B8A7-6ED06321BFA5}"/>
                </a:ext>
              </a:extLst>
            </p:cNvPr>
            <p:cNvCxnSpPr>
              <a:cxnSpLocks/>
            </p:cNvCxnSpPr>
            <p:nvPr/>
          </p:nvCxnSpPr>
          <p:spPr>
            <a:xfrm>
              <a:off x="290234" y="3000893"/>
              <a:ext cx="726940" cy="0"/>
            </a:xfrm>
            <a:prstGeom prst="line">
              <a:avLst/>
            </a:prstGeom>
            <a:ln w="19050">
              <a:solidFill>
                <a:schemeClr val="accent1"/>
              </a:solidFill>
              <a:prstDash val="solid"/>
              <a:miter/>
            </a:ln>
          </p:spPr>
        </p:cxnSp>
        <p:sp>
          <p:nvSpPr>
            <p:cNvPr id="87" name="文本框 86">
              <a:extLst>
                <a:ext uri="{FF2B5EF4-FFF2-40B4-BE49-F238E27FC236}">
                  <a16:creationId xmlns:a16="http://schemas.microsoft.com/office/drawing/2014/main" id="{895B6A6C-CDDC-4DC0-A882-4CB9CE04632A}"/>
                </a:ext>
              </a:extLst>
            </p:cNvPr>
            <p:cNvSpPr txBox="1"/>
            <p:nvPr/>
          </p:nvSpPr>
          <p:spPr>
            <a:xfrm>
              <a:off x="123818" y="3039811"/>
              <a:ext cx="1059773" cy="512270"/>
            </a:xfrm>
            <a:prstGeom prst="rect">
              <a:avLst/>
            </a:prstGeom>
            <a:noFill/>
          </p:spPr>
          <p:txBody>
            <a:bodyPr wrap="square">
              <a:spAutoFit/>
            </a:bodyPr>
            <a:lstStyle/>
            <a:p>
              <a:pPr algn="ctr" fontAlgn="ctr"/>
              <a:r>
                <a:rPr lang="zh-CN" altLang="es-ES" sz="1400" b="0" i="0" kern="1200" dirty="0">
                  <a:solidFill>
                    <a:schemeClr val="tx1"/>
                  </a:solidFill>
                  <a:effectLst/>
                  <a:latin typeface="+mn-ea"/>
                  <a:cs typeface="+mn-cs"/>
                </a:rPr>
                <a:t>波哥大市长宣布</a:t>
              </a:r>
              <a:r>
                <a:rPr lang="zh-CN" altLang="es-ES" sz="1400" b="1" i="0" kern="1200" dirty="0">
                  <a:solidFill>
                    <a:schemeClr val="tx1"/>
                  </a:solidFill>
                  <a:effectLst/>
                  <a:latin typeface="+mn-ea"/>
                  <a:cs typeface="+mn-cs"/>
                </a:rPr>
                <a:t>我方联营体中标</a:t>
              </a:r>
              <a:endParaRPr lang="zh-CN" altLang="en-US" sz="1400" b="1" i="0" u="none" strike="noStrike" dirty="0">
                <a:solidFill>
                  <a:srgbClr val="000000"/>
                </a:solidFill>
                <a:effectLst/>
                <a:latin typeface="+mn-ea"/>
              </a:endParaRPr>
            </a:p>
          </p:txBody>
        </p:sp>
        <p:cxnSp>
          <p:nvCxnSpPr>
            <p:cNvPr id="88" name="直接连接符 87">
              <a:extLst>
                <a:ext uri="{FF2B5EF4-FFF2-40B4-BE49-F238E27FC236}">
                  <a16:creationId xmlns:a16="http://schemas.microsoft.com/office/drawing/2014/main" id="{A7021426-B3A7-4E0F-ACA0-15C00CDBA4AF}"/>
                </a:ext>
              </a:extLst>
            </p:cNvPr>
            <p:cNvCxnSpPr>
              <a:cxnSpLocks/>
            </p:cNvCxnSpPr>
            <p:nvPr/>
          </p:nvCxnSpPr>
          <p:spPr>
            <a:xfrm>
              <a:off x="843370" y="2244320"/>
              <a:ext cx="726939" cy="0"/>
            </a:xfrm>
            <a:prstGeom prst="line">
              <a:avLst/>
            </a:prstGeom>
            <a:ln w="19050">
              <a:solidFill>
                <a:schemeClr val="accent1"/>
              </a:solidFill>
              <a:prstDash val="solid"/>
              <a:miter/>
            </a:ln>
          </p:spPr>
        </p:cxnSp>
        <p:sp>
          <p:nvSpPr>
            <p:cNvPr id="89" name="文本框 88">
              <a:extLst>
                <a:ext uri="{FF2B5EF4-FFF2-40B4-BE49-F238E27FC236}">
                  <a16:creationId xmlns:a16="http://schemas.microsoft.com/office/drawing/2014/main" id="{75EA33F7-BAB5-4334-BFA9-A67B58F88A71}"/>
                </a:ext>
              </a:extLst>
            </p:cNvPr>
            <p:cNvSpPr txBox="1"/>
            <p:nvPr/>
          </p:nvSpPr>
          <p:spPr>
            <a:xfrm>
              <a:off x="676940" y="2282997"/>
              <a:ext cx="1059799" cy="213446"/>
            </a:xfrm>
            <a:prstGeom prst="rect">
              <a:avLst/>
            </a:prstGeom>
            <a:noFill/>
          </p:spPr>
          <p:txBody>
            <a:bodyPr wrap="square">
              <a:spAutoFit/>
            </a:bodyPr>
            <a:lstStyle/>
            <a:p>
              <a:pPr algn="ctr"/>
              <a:r>
                <a:rPr lang="en-US" sz="1400" i="1">
                  <a:latin typeface="+mn-ea"/>
                </a:rPr>
                <a:t>2019/11/07</a:t>
              </a:r>
              <a:endParaRPr lang="zh-CN" sz="1400" i="1">
                <a:latin typeface="+mn-ea"/>
              </a:endParaRPr>
            </a:p>
          </p:txBody>
        </p:sp>
        <p:sp>
          <p:nvSpPr>
            <p:cNvPr id="90" name="文本框 89">
              <a:extLst>
                <a:ext uri="{FF2B5EF4-FFF2-40B4-BE49-F238E27FC236}">
                  <a16:creationId xmlns:a16="http://schemas.microsoft.com/office/drawing/2014/main" id="{BF52EDCE-A00F-465C-8809-268287F4AAEF}"/>
                </a:ext>
              </a:extLst>
            </p:cNvPr>
            <p:cNvSpPr txBox="1"/>
            <p:nvPr/>
          </p:nvSpPr>
          <p:spPr>
            <a:xfrm>
              <a:off x="533678" y="1666008"/>
              <a:ext cx="1346326" cy="512270"/>
            </a:xfrm>
            <a:prstGeom prst="rect">
              <a:avLst/>
            </a:prstGeom>
            <a:noFill/>
          </p:spPr>
          <p:txBody>
            <a:bodyPr wrap="square">
              <a:spAutoFit/>
            </a:bodyPr>
            <a:lstStyle/>
            <a:p>
              <a:pPr marL="0" algn="ctr" defTabSz="914400" rtl="0" eaLnBrk="1" fontAlgn="ctr" latinLnBrk="0" hangingPunct="1"/>
              <a:r>
                <a:rPr lang="zh-CN" altLang="es-ES" sz="1400" b="0" i="0" kern="1200" dirty="0">
                  <a:solidFill>
                    <a:schemeClr val="tx1"/>
                  </a:solidFill>
                  <a:effectLst/>
                  <a:latin typeface="+mn-ea"/>
                  <a:cs typeface="+mn-cs"/>
                </a:rPr>
                <a:t>哥伦比亚波哥大地铁一号线项目</a:t>
              </a:r>
              <a:r>
                <a:rPr lang="zh-CN" altLang="es-ES" sz="1400" b="1" i="0" kern="1200" dirty="0">
                  <a:solidFill>
                    <a:schemeClr val="tx1"/>
                  </a:solidFill>
                  <a:effectLst/>
                  <a:latin typeface="+mn-ea"/>
                  <a:cs typeface="+mn-cs"/>
                </a:rPr>
                <a:t>特许经营公司注册成立</a:t>
              </a:r>
              <a:endParaRPr lang="zh-CN" altLang="en-US" sz="1400" b="1" i="0" kern="1200" dirty="0">
                <a:solidFill>
                  <a:schemeClr val="tx1"/>
                </a:solidFill>
                <a:effectLst/>
                <a:latin typeface="+mn-ea"/>
                <a:cs typeface="+mn-cs"/>
              </a:endParaRPr>
            </a:p>
          </p:txBody>
        </p:sp>
        <p:sp>
          <p:nvSpPr>
            <p:cNvPr id="91" name="PA_椭圆 22">
              <a:extLst>
                <a:ext uri="{FF2B5EF4-FFF2-40B4-BE49-F238E27FC236}">
                  <a16:creationId xmlns:a16="http://schemas.microsoft.com/office/drawing/2014/main" id="{361A963F-609A-45C4-AD41-36A73334570B}"/>
                </a:ext>
              </a:extLst>
            </p:cNvPr>
            <p:cNvSpPr/>
            <p:nvPr/>
          </p:nvSpPr>
          <p:spPr>
            <a:xfrm>
              <a:off x="1350606" y="2551568"/>
              <a:ext cx="185987" cy="162347"/>
            </a:xfrm>
            <a:prstGeom prst="ellipse">
              <a:avLst/>
            </a:prstGeom>
            <a:solidFill>
              <a:srgbClr val="004898"/>
            </a:solidFill>
            <a:ln>
              <a:noFill/>
            </a:ln>
          </p:spPr>
          <p:txBody>
            <a:bodyPr anchor="ctr"/>
            <a:lstStyle/>
            <a:p>
              <a:pPr algn="ctr"/>
              <a:endParaRPr lang="zh-CN" sz="1400">
                <a:solidFill>
                  <a:schemeClr val="lt1"/>
                </a:solidFill>
                <a:latin typeface="+mn-ea"/>
              </a:endParaRPr>
            </a:p>
          </p:txBody>
        </p:sp>
        <p:sp>
          <p:nvSpPr>
            <p:cNvPr id="92" name="PA_椭圆 22">
              <a:extLst>
                <a:ext uri="{FF2B5EF4-FFF2-40B4-BE49-F238E27FC236}">
                  <a16:creationId xmlns:a16="http://schemas.microsoft.com/office/drawing/2014/main" id="{29F977A0-98E4-4A6C-A2B4-0F99E1B0BA4F}"/>
                </a:ext>
              </a:extLst>
            </p:cNvPr>
            <p:cNvSpPr/>
            <p:nvPr/>
          </p:nvSpPr>
          <p:spPr>
            <a:xfrm>
              <a:off x="5744290" y="2551568"/>
              <a:ext cx="185987" cy="162347"/>
            </a:xfrm>
            <a:prstGeom prst="ellipse">
              <a:avLst/>
            </a:prstGeom>
            <a:solidFill>
              <a:srgbClr val="004898"/>
            </a:solidFill>
            <a:ln>
              <a:noFill/>
            </a:ln>
          </p:spPr>
          <p:txBody>
            <a:bodyPr anchor="ctr"/>
            <a:lstStyle/>
            <a:p>
              <a:pPr algn="ctr"/>
              <a:endParaRPr lang="zh-CN" sz="1400">
                <a:solidFill>
                  <a:schemeClr val="lt1"/>
                </a:solidFill>
                <a:latin typeface="+mn-ea"/>
              </a:endParaRPr>
            </a:p>
          </p:txBody>
        </p:sp>
        <p:sp>
          <p:nvSpPr>
            <p:cNvPr id="93" name="PA_椭圆 22">
              <a:extLst>
                <a:ext uri="{FF2B5EF4-FFF2-40B4-BE49-F238E27FC236}">
                  <a16:creationId xmlns:a16="http://schemas.microsoft.com/office/drawing/2014/main" id="{58A36DF9-D559-4525-BA4E-924261C4A0C7}"/>
                </a:ext>
              </a:extLst>
            </p:cNvPr>
            <p:cNvSpPr/>
            <p:nvPr/>
          </p:nvSpPr>
          <p:spPr>
            <a:xfrm>
              <a:off x="4258946" y="2551568"/>
              <a:ext cx="185987" cy="162347"/>
            </a:xfrm>
            <a:prstGeom prst="ellipse">
              <a:avLst/>
            </a:prstGeom>
            <a:solidFill>
              <a:srgbClr val="004898"/>
            </a:solidFill>
            <a:ln>
              <a:noFill/>
            </a:ln>
          </p:spPr>
          <p:txBody>
            <a:bodyPr anchor="ctr"/>
            <a:lstStyle/>
            <a:p>
              <a:pPr algn="ctr"/>
              <a:endParaRPr lang="zh-CN" sz="1400">
                <a:solidFill>
                  <a:schemeClr val="lt1"/>
                </a:solidFill>
                <a:latin typeface="+mn-ea"/>
              </a:endParaRPr>
            </a:p>
          </p:txBody>
        </p:sp>
        <p:sp>
          <p:nvSpPr>
            <p:cNvPr id="94" name="PA_椭圆 22">
              <a:extLst>
                <a:ext uri="{FF2B5EF4-FFF2-40B4-BE49-F238E27FC236}">
                  <a16:creationId xmlns:a16="http://schemas.microsoft.com/office/drawing/2014/main" id="{ED46609C-8C24-4369-BF48-BB309B04059E}"/>
                </a:ext>
              </a:extLst>
            </p:cNvPr>
            <p:cNvSpPr/>
            <p:nvPr/>
          </p:nvSpPr>
          <p:spPr>
            <a:xfrm>
              <a:off x="3139041" y="2551568"/>
              <a:ext cx="185987" cy="162347"/>
            </a:xfrm>
            <a:prstGeom prst="ellipse">
              <a:avLst/>
            </a:prstGeom>
            <a:solidFill>
              <a:srgbClr val="004898"/>
            </a:solidFill>
            <a:ln>
              <a:noFill/>
            </a:ln>
          </p:spPr>
          <p:txBody>
            <a:bodyPr anchor="ctr"/>
            <a:lstStyle/>
            <a:p>
              <a:pPr algn="ctr"/>
              <a:endParaRPr lang="zh-CN" sz="1400">
                <a:solidFill>
                  <a:schemeClr val="lt1"/>
                </a:solidFill>
                <a:latin typeface="+mn-ea"/>
              </a:endParaRPr>
            </a:p>
          </p:txBody>
        </p:sp>
        <p:sp>
          <p:nvSpPr>
            <p:cNvPr id="95" name="PA_椭圆 22">
              <a:extLst>
                <a:ext uri="{FF2B5EF4-FFF2-40B4-BE49-F238E27FC236}">
                  <a16:creationId xmlns:a16="http://schemas.microsoft.com/office/drawing/2014/main" id="{AA6F9DE4-507C-4A7D-8A28-CFF7A7C352FF}"/>
                </a:ext>
              </a:extLst>
            </p:cNvPr>
            <p:cNvSpPr/>
            <p:nvPr/>
          </p:nvSpPr>
          <p:spPr>
            <a:xfrm>
              <a:off x="2754345" y="2551568"/>
              <a:ext cx="185987" cy="162347"/>
            </a:xfrm>
            <a:prstGeom prst="ellipse">
              <a:avLst/>
            </a:prstGeom>
            <a:solidFill>
              <a:srgbClr val="004898"/>
            </a:solidFill>
            <a:ln>
              <a:noFill/>
            </a:ln>
          </p:spPr>
          <p:txBody>
            <a:bodyPr anchor="ctr"/>
            <a:lstStyle/>
            <a:p>
              <a:pPr algn="ctr"/>
              <a:endParaRPr lang="zh-CN" sz="1400">
                <a:solidFill>
                  <a:schemeClr val="lt1"/>
                </a:solidFill>
                <a:latin typeface="+mn-ea"/>
              </a:endParaRPr>
            </a:p>
          </p:txBody>
        </p:sp>
        <p:sp>
          <p:nvSpPr>
            <p:cNvPr id="96" name="PA_椭圆 22">
              <a:extLst>
                <a:ext uri="{FF2B5EF4-FFF2-40B4-BE49-F238E27FC236}">
                  <a16:creationId xmlns:a16="http://schemas.microsoft.com/office/drawing/2014/main" id="{90841F37-4CAE-4F66-8639-79F65EDD7245}"/>
                </a:ext>
              </a:extLst>
            </p:cNvPr>
            <p:cNvSpPr/>
            <p:nvPr/>
          </p:nvSpPr>
          <p:spPr>
            <a:xfrm>
              <a:off x="6525721" y="2551568"/>
              <a:ext cx="185987" cy="162347"/>
            </a:xfrm>
            <a:prstGeom prst="ellipse">
              <a:avLst/>
            </a:prstGeom>
            <a:solidFill>
              <a:srgbClr val="004898"/>
            </a:solidFill>
            <a:ln>
              <a:noFill/>
            </a:ln>
          </p:spPr>
          <p:txBody>
            <a:bodyPr anchor="ctr"/>
            <a:lstStyle/>
            <a:p>
              <a:pPr algn="ctr"/>
              <a:endParaRPr lang="zh-CN" sz="1400">
                <a:solidFill>
                  <a:schemeClr val="lt1"/>
                </a:solidFill>
                <a:latin typeface="+mn-ea"/>
              </a:endParaRPr>
            </a:p>
          </p:txBody>
        </p:sp>
        <p:cxnSp>
          <p:nvCxnSpPr>
            <p:cNvPr id="97" name="直接连接符 96">
              <a:extLst>
                <a:ext uri="{FF2B5EF4-FFF2-40B4-BE49-F238E27FC236}">
                  <a16:creationId xmlns:a16="http://schemas.microsoft.com/office/drawing/2014/main" id="{9CF5C74A-1734-4A92-BDB7-04358F065D93}"/>
                </a:ext>
              </a:extLst>
            </p:cNvPr>
            <p:cNvCxnSpPr>
              <a:cxnSpLocks/>
            </p:cNvCxnSpPr>
            <p:nvPr/>
          </p:nvCxnSpPr>
          <p:spPr>
            <a:xfrm>
              <a:off x="2483868" y="2245433"/>
              <a:ext cx="726940" cy="0"/>
            </a:xfrm>
            <a:prstGeom prst="line">
              <a:avLst/>
            </a:prstGeom>
            <a:ln w="19050">
              <a:solidFill>
                <a:schemeClr val="accent1"/>
              </a:solidFill>
              <a:prstDash val="solid"/>
              <a:miter/>
            </a:ln>
          </p:spPr>
        </p:cxnSp>
        <p:sp>
          <p:nvSpPr>
            <p:cNvPr id="98" name="文本框 97">
              <a:extLst>
                <a:ext uri="{FF2B5EF4-FFF2-40B4-BE49-F238E27FC236}">
                  <a16:creationId xmlns:a16="http://schemas.microsoft.com/office/drawing/2014/main" id="{18EBABC2-7EE0-46D5-BA97-76FBB8407823}"/>
                </a:ext>
              </a:extLst>
            </p:cNvPr>
            <p:cNvSpPr txBox="1"/>
            <p:nvPr/>
          </p:nvSpPr>
          <p:spPr>
            <a:xfrm>
              <a:off x="2190507" y="1666008"/>
              <a:ext cx="1313661" cy="362858"/>
            </a:xfrm>
            <a:prstGeom prst="rect">
              <a:avLst/>
            </a:prstGeom>
            <a:noFill/>
          </p:spPr>
          <p:txBody>
            <a:bodyPr wrap="square">
              <a:spAutoFit/>
            </a:bodyPr>
            <a:lstStyle/>
            <a:p>
              <a:pPr marL="0" algn="ctr" defTabSz="914400" rtl="0" eaLnBrk="1" fontAlgn="ctr" latinLnBrk="0" hangingPunct="1"/>
              <a:r>
                <a:rPr lang="zh-CN" altLang="es-ES" sz="1400" b="0" i="0" kern="1200" dirty="0">
                  <a:solidFill>
                    <a:schemeClr val="tx1"/>
                  </a:solidFill>
                  <a:effectLst/>
                  <a:latin typeface="+mn-ea"/>
                  <a:cs typeface="+mn-cs"/>
                </a:rPr>
                <a:t>设计开工令签署，</a:t>
              </a:r>
              <a:r>
                <a:rPr lang="es-ES" altLang="zh-CN" sz="1400" b="0" i="0" kern="1200" dirty="0">
                  <a:solidFill>
                    <a:schemeClr val="tx1"/>
                  </a:solidFill>
                  <a:effectLst/>
                  <a:latin typeface="+mn-ea"/>
                  <a:cs typeface="+mn-cs"/>
                </a:rPr>
                <a:t>27</a:t>
              </a:r>
              <a:r>
                <a:rPr lang="zh-CN" altLang="es-ES" sz="1400" b="0" i="0" kern="1200" dirty="0">
                  <a:solidFill>
                    <a:schemeClr val="tx1"/>
                  </a:solidFill>
                  <a:effectLst/>
                  <a:latin typeface="+mn-ea"/>
                  <a:cs typeface="+mn-cs"/>
                </a:rPr>
                <a:t>个月</a:t>
              </a:r>
              <a:r>
                <a:rPr lang="zh-CN" altLang="es-ES" sz="1400" b="1" i="0" kern="1200" dirty="0">
                  <a:solidFill>
                    <a:schemeClr val="tx1"/>
                  </a:solidFill>
                  <a:effectLst/>
                  <a:latin typeface="+mn-ea"/>
                  <a:cs typeface="+mn-cs"/>
                </a:rPr>
                <a:t>设计期开始</a:t>
              </a:r>
              <a:endParaRPr lang="zh-CN" altLang="en-US" sz="1400" b="1" i="0" kern="1200" dirty="0">
                <a:solidFill>
                  <a:schemeClr val="tx1"/>
                </a:solidFill>
                <a:effectLst/>
                <a:latin typeface="+mn-ea"/>
                <a:cs typeface="+mn-cs"/>
              </a:endParaRPr>
            </a:p>
          </p:txBody>
        </p:sp>
        <p:sp>
          <p:nvSpPr>
            <p:cNvPr id="99" name="文本框 98">
              <a:extLst>
                <a:ext uri="{FF2B5EF4-FFF2-40B4-BE49-F238E27FC236}">
                  <a16:creationId xmlns:a16="http://schemas.microsoft.com/office/drawing/2014/main" id="{4ACAABDF-6384-4513-8979-76DFDADF48E8}"/>
                </a:ext>
              </a:extLst>
            </p:cNvPr>
            <p:cNvSpPr txBox="1"/>
            <p:nvPr/>
          </p:nvSpPr>
          <p:spPr>
            <a:xfrm>
              <a:off x="2335259" y="2282996"/>
              <a:ext cx="1024158" cy="213446"/>
            </a:xfrm>
            <a:prstGeom prst="rect">
              <a:avLst/>
            </a:prstGeom>
            <a:noFill/>
          </p:spPr>
          <p:txBody>
            <a:bodyPr wrap="square">
              <a:spAutoFit/>
            </a:bodyPr>
            <a:lstStyle/>
            <a:p>
              <a:r>
                <a:rPr lang="en-US" sz="1400" i="1">
                  <a:latin typeface="+mn-ea"/>
                </a:rPr>
                <a:t>2020/10/20</a:t>
              </a:r>
              <a:endParaRPr lang="zh-CN" sz="1400" i="1">
                <a:latin typeface="+mn-ea"/>
              </a:endParaRPr>
            </a:p>
          </p:txBody>
        </p:sp>
        <p:cxnSp>
          <p:nvCxnSpPr>
            <p:cNvPr id="100" name="直接连接符 99">
              <a:extLst>
                <a:ext uri="{FF2B5EF4-FFF2-40B4-BE49-F238E27FC236}">
                  <a16:creationId xmlns:a16="http://schemas.microsoft.com/office/drawing/2014/main" id="{68FB64A5-BCB4-4316-B553-3DEE657C28C7}"/>
                </a:ext>
              </a:extLst>
            </p:cNvPr>
            <p:cNvCxnSpPr>
              <a:cxnSpLocks/>
            </p:cNvCxnSpPr>
            <p:nvPr/>
          </p:nvCxnSpPr>
          <p:spPr>
            <a:xfrm>
              <a:off x="3988470" y="2240505"/>
              <a:ext cx="726939" cy="0"/>
            </a:xfrm>
            <a:prstGeom prst="line">
              <a:avLst/>
            </a:prstGeom>
            <a:ln w="19050">
              <a:solidFill>
                <a:schemeClr val="accent1"/>
              </a:solidFill>
              <a:prstDash val="solid"/>
              <a:miter/>
            </a:ln>
          </p:spPr>
        </p:cxnSp>
        <p:sp>
          <p:nvSpPr>
            <p:cNvPr id="101" name="文本框 100">
              <a:extLst>
                <a:ext uri="{FF2B5EF4-FFF2-40B4-BE49-F238E27FC236}">
                  <a16:creationId xmlns:a16="http://schemas.microsoft.com/office/drawing/2014/main" id="{5E35B5AB-24F0-4DFB-A471-4DD46C2F3E36}"/>
                </a:ext>
              </a:extLst>
            </p:cNvPr>
            <p:cNvSpPr txBox="1"/>
            <p:nvPr/>
          </p:nvSpPr>
          <p:spPr>
            <a:xfrm>
              <a:off x="3708860" y="1666009"/>
              <a:ext cx="1286158" cy="512270"/>
            </a:xfrm>
            <a:prstGeom prst="rect">
              <a:avLst/>
            </a:prstGeom>
            <a:noFill/>
          </p:spPr>
          <p:txBody>
            <a:bodyPr wrap="square">
              <a:spAutoFit/>
            </a:bodyPr>
            <a:lstStyle/>
            <a:p>
              <a:pPr marL="0" algn="ctr" defTabSz="914400" rtl="0" eaLnBrk="1" fontAlgn="ctr" latinLnBrk="0" hangingPunct="1"/>
              <a:r>
                <a:rPr lang="zh-CN" altLang="es-ES" sz="1400" b="0" i="0" kern="1200" dirty="0">
                  <a:solidFill>
                    <a:schemeClr val="tx1"/>
                  </a:solidFill>
                  <a:effectLst/>
                  <a:latin typeface="+mn-ea"/>
                  <a:cs typeface="+mn-cs"/>
                </a:rPr>
                <a:t>项目执行计划获批，</a:t>
              </a:r>
              <a:r>
                <a:rPr lang="es-ES" altLang="zh-CN" sz="1400" b="0" i="0" kern="1200" dirty="0">
                  <a:solidFill>
                    <a:schemeClr val="tx1"/>
                  </a:solidFill>
                  <a:effectLst/>
                  <a:latin typeface="+mn-ea"/>
                  <a:cs typeface="+mn-cs"/>
                </a:rPr>
                <a:t>72</a:t>
              </a:r>
              <a:r>
                <a:rPr lang="zh-CN" altLang="es-ES" sz="1400" b="0" i="0" kern="1200" dirty="0">
                  <a:solidFill>
                    <a:schemeClr val="tx1"/>
                  </a:solidFill>
                  <a:effectLst/>
                  <a:latin typeface="+mn-ea"/>
                  <a:cs typeface="+mn-cs"/>
                </a:rPr>
                <a:t>街</a:t>
              </a:r>
              <a:r>
                <a:rPr lang="es-ES" altLang="zh-CN" sz="1400" b="0" i="0" kern="1200" dirty="0">
                  <a:solidFill>
                    <a:schemeClr val="tx1"/>
                  </a:solidFill>
                  <a:effectLst/>
                  <a:latin typeface="+mn-ea"/>
                  <a:cs typeface="+mn-cs"/>
                </a:rPr>
                <a:t>100%</a:t>
              </a:r>
              <a:r>
                <a:rPr lang="zh-CN" altLang="es-ES" sz="1400" b="0" i="0" kern="1200" dirty="0">
                  <a:solidFill>
                    <a:schemeClr val="tx1"/>
                  </a:solidFill>
                  <a:effectLst/>
                  <a:latin typeface="+mn-ea"/>
                  <a:cs typeface="+mn-cs"/>
                </a:rPr>
                <a:t>设计完成并上报监理</a:t>
              </a:r>
              <a:endParaRPr lang="zh-CN" altLang="en-US" sz="1400" b="0" i="0" kern="1200" dirty="0">
                <a:solidFill>
                  <a:schemeClr val="tx1"/>
                </a:solidFill>
                <a:effectLst/>
                <a:latin typeface="+mn-ea"/>
                <a:cs typeface="+mn-cs"/>
              </a:endParaRPr>
            </a:p>
          </p:txBody>
        </p:sp>
        <p:sp>
          <p:nvSpPr>
            <p:cNvPr id="102" name="文本框 101">
              <a:extLst>
                <a:ext uri="{FF2B5EF4-FFF2-40B4-BE49-F238E27FC236}">
                  <a16:creationId xmlns:a16="http://schemas.microsoft.com/office/drawing/2014/main" id="{6637C43F-867F-4693-86FE-EEBE2ED44379}"/>
                </a:ext>
              </a:extLst>
            </p:cNvPr>
            <p:cNvSpPr txBox="1"/>
            <p:nvPr/>
          </p:nvSpPr>
          <p:spPr>
            <a:xfrm>
              <a:off x="3809544" y="2279642"/>
              <a:ext cx="1084791" cy="213446"/>
            </a:xfrm>
            <a:prstGeom prst="rect">
              <a:avLst/>
            </a:prstGeom>
            <a:noFill/>
          </p:spPr>
          <p:txBody>
            <a:bodyPr wrap="square">
              <a:spAutoFit/>
            </a:bodyPr>
            <a:lstStyle/>
            <a:p>
              <a:pPr algn="ctr"/>
              <a:r>
                <a:rPr lang="en-US" sz="1400" i="1">
                  <a:latin typeface="+mn-ea"/>
                </a:rPr>
                <a:t>2021/05/07</a:t>
              </a:r>
              <a:endParaRPr lang="zh-CN" sz="1400" i="1">
                <a:latin typeface="+mn-ea"/>
              </a:endParaRPr>
            </a:p>
          </p:txBody>
        </p:sp>
        <p:cxnSp>
          <p:nvCxnSpPr>
            <p:cNvPr id="103" name="直接连接符 102">
              <a:extLst>
                <a:ext uri="{FF2B5EF4-FFF2-40B4-BE49-F238E27FC236}">
                  <a16:creationId xmlns:a16="http://schemas.microsoft.com/office/drawing/2014/main" id="{C7D8638B-1876-48F6-98FF-07B0AB013257}"/>
                </a:ext>
              </a:extLst>
            </p:cNvPr>
            <p:cNvCxnSpPr/>
            <p:nvPr/>
          </p:nvCxnSpPr>
          <p:spPr>
            <a:xfrm>
              <a:off x="6256286" y="2241098"/>
              <a:ext cx="726940" cy="0"/>
            </a:xfrm>
            <a:prstGeom prst="line">
              <a:avLst/>
            </a:prstGeom>
            <a:ln w="19050">
              <a:solidFill>
                <a:schemeClr val="accent1"/>
              </a:solidFill>
              <a:prstDash val="solid"/>
              <a:miter/>
            </a:ln>
          </p:spPr>
        </p:cxnSp>
        <p:sp>
          <p:nvSpPr>
            <p:cNvPr id="104" name="文本框 103">
              <a:extLst>
                <a:ext uri="{FF2B5EF4-FFF2-40B4-BE49-F238E27FC236}">
                  <a16:creationId xmlns:a16="http://schemas.microsoft.com/office/drawing/2014/main" id="{28345DE9-2732-494E-AADE-49DF5E99E12E}"/>
                </a:ext>
              </a:extLst>
            </p:cNvPr>
            <p:cNvSpPr txBox="1"/>
            <p:nvPr/>
          </p:nvSpPr>
          <p:spPr>
            <a:xfrm>
              <a:off x="6065884" y="1666008"/>
              <a:ext cx="1105660" cy="512270"/>
            </a:xfrm>
            <a:prstGeom prst="rect">
              <a:avLst/>
            </a:prstGeom>
            <a:noFill/>
          </p:spPr>
          <p:txBody>
            <a:bodyPr wrap="square">
              <a:spAutoFit/>
            </a:bodyPr>
            <a:lstStyle/>
            <a:p>
              <a:pPr marL="0" algn="ctr" defTabSz="914400" rtl="0" eaLnBrk="1" fontAlgn="ctr" latinLnBrk="0" hangingPunct="1"/>
              <a:r>
                <a:rPr lang="zh-CN" altLang="es-ES" sz="1400" b="0" i="0" kern="1200">
                  <a:solidFill>
                    <a:schemeClr val="tx1"/>
                  </a:solidFill>
                  <a:effectLst/>
                  <a:latin typeface="+mn-ea"/>
                  <a:cs typeface="+mn-cs"/>
                </a:rPr>
                <a:t>试运营开始文件签署，</a:t>
              </a:r>
              <a:r>
                <a:rPr lang="es-ES" altLang="zh-CN" sz="1400" b="0" i="0" kern="1200">
                  <a:solidFill>
                    <a:schemeClr val="tx1"/>
                  </a:solidFill>
                  <a:effectLst/>
                  <a:latin typeface="+mn-ea"/>
                  <a:cs typeface="+mn-cs"/>
                </a:rPr>
                <a:t>6</a:t>
              </a:r>
              <a:r>
                <a:rPr lang="zh-CN" altLang="es-ES" sz="1400" b="0" i="0" kern="1200">
                  <a:solidFill>
                    <a:schemeClr val="tx1"/>
                  </a:solidFill>
                  <a:effectLst/>
                  <a:latin typeface="+mn-ea"/>
                  <a:cs typeface="+mn-cs"/>
                </a:rPr>
                <a:t>个月试运营期开始</a:t>
              </a:r>
              <a:endParaRPr lang="zh-CN" altLang="en-US" sz="1400" b="0" i="0" kern="1200">
                <a:solidFill>
                  <a:schemeClr val="tx1"/>
                </a:solidFill>
                <a:effectLst/>
                <a:latin typeface="+mn-ea"/>
                <a:cs typeface="+mn-cs"/>
              </a:endParaRPr>
            </a:p>
          </p:txBody>
        </p:sp>
        <p:sp>
          <p:nvSpPr>
            <p:cNvPr id="105" name="文本框 104">
              <a:extLst>
                <a:ext uri="{FF2B5EF4-FFF2-40B4-BE49-F238E27FC236}">
                  <a16:creationId xmlns:a16="http://schemas.microsoft.com/office/drawing/2014/main" id="{D0555EB8-C73D-40BF-808E-AD2ED3F1747A}"/>
                </a:ext>
              </a:extLst>
            </p:cNvPr>
            <p:cNvSpPr txBox="1"/>
            <p:nvPr/>
          </p:nvSpPr>
          <p:spPr>
            <a:xfrm>
              <a:off x="6066223" y="2279775"/>
              <a:ext cx="1104983" cy="213446"/>
            </a:xfrm>
            <a:prstGeom prst="rect">
              <a:avLst/>
            </a:prstGeom>
            <a:noFill/>
          </p:spPr>
          <p:txBody>
            <a:bodyPr wrap="square">
              <a:spAutoFit/>
            </a:bodyPr>
            <a:lstStyle/>
            <a:p>
              <a:pPr algn="ctr"/>
              <a:r>
                <a:rPr lang="en-US" sz="1400" i="1">
                  <a:latin typeface="+mn-ea"/>
                </a:rPr>
                <a:t>2027/10</a:t>
              </a:r>
              <a:endParaRPr lang="zh-CN" sz="1400" i="1">
                <a:latin typeface="+mn-ea"/>
              </a:endParaRPr>
            </a:p>
          </p:txBody>
        </p:sp>
        <p:cxnSp>
          <p:nvCxnSpPr>
            <p:cNvPr id="106" name="直接连接符 105">
              <a:extLst>
                <a:ext uri="{FF2B5EF4-FFF2-40B4-BE49-F238E27FC236}">
                  <a16:creationId xmlns:a16="http://schemas.microsoft.com/office/drawing/2014/main" id="{58E9957C-9C02-4DAF-854F-DF414DAA20B8}"/>
                </a:ext>
              </a:extLst>
            </p:cNvPr>
            <p:cNvCxnSpPr>
              <a:cxnSpLocks/>
            </p:cNvCxnSpPr>
            <p:nvPr/>
          </p:nvCxnSpPr>
          <p:spPr>
            <a:xfrm>
              <a:off x="7996520" y="2248147"/>
              <a:ext cx="726941" cy="0"/>
            </a:xfrm>
            <a:prstGeom prst="line">
              <a:avLst/>
            </a:prstGeom>
            <a:ln w="19050">
              <a:solidFill>
                <a:schemeClr val="accent1"/>
              </a:solidFill>
              <a:prstDash val="solid"/>
              <a:miter/>
            </a:ln>
          </p:spPr>
        </p:cxnSp>
        <p:sp>
          <p:nvSpPr>
            <p:cNvPr id="107" name="文本框 106">
              <a:extLst>
                <a:ext uri="{FF2B5EF4-FFF2-40B4-BE49-F238E27FC236}">
                  <a16:creationId xmlns:a16="http://schemas.microsoft.com/office/drawing/2014/main" id="{ED74DA75-ED9B-4323-B309-5BAEB4BB1CD3}"/>
                </a:ext>
              </a:extLst>
            </p:cNvPr>
            <p:cNvSpPr txBox="1"/>
            <p:nvPr/>
          </p:nvSpPr>
          <p:spPr>
            <a:xfrm>
              <a:off x="7738648" y="1666009"/>
              <a:ext cx="1200128" cy="512270"/>
            </a:xfrm>
            <a:prstGeom prst="rect">
              <a:avLst/>
            </a:prstGeom>
            <a:noFill/>
          </p:spPr>
          <p:txBody>
            <a:bodyPr wrap="square">
              <a:spAutoFit/>
            </a:bodyPr>
            <a:lstStyle/>
            <a:p>
              <a:pPr marL="0" algn="ctr" defTabSz="914400" rtl="0" eaLnBrk="1" fontAlgn="ctr" latinLnBrk="0" hangingPunct="1"/>
              <a:r>
                <a:rPr lang="zh-CN" altLang="es-ES" sz="1400" b="0" i="0" kern="1200">
                  <a:solidFill>
                    <a:schemeClr val="tx1"/>
                  </a:solidFill>
                  <a:effectLst/>
                  <a:latin typeface="+mn-ea"/>
                  <a:cs typeface="+mn-cs"/>
                </a:rPr>
                <a:t>移交开始文件签署运营期结束</a:t>
              </a:r>
              <a:endParaRPr lang="es-ES" altLang="zh-CN" sz="1400" b="0" i="0" kern="1200">
                <a:solidFill>
                  <a:schemeClr val="tx1"/>
                </a:solidFill>
                <a:effectLst/>
                <a:latin typeface="+mn-ea"/>
                <a:cs typeface="+mn-cs"/>
              </a:endParaRPr>
            </a:p>
            <a:p>
              <a:pPr marL="0" algn="ctr" defTabSz="914400" rtl="0" eaLnBrk="1" fontAlgn="ctr" latinLnBrk="0" hangingPunct="1"/>
              <a:r>
                <a:rPr lang="es-ES" altLang="zh-CN" sz="1400" b="0" i="0" kern="1200">
                  <a:solidFill>
                    <a:schemeClr val="tx1"/>
                  </a:solidFill>
                  <a:effectLst/>
                  <a:latin typeface="+mn-ea"/>
                  <a:cs typeface="+mn-cs"/>
                </a:rPr>
                <a:t>6</a:t>
              </a:r>
              <a:r>
                <a:rPr lang="zh-CN" altLang="es-ES" sz="1400" b="0" i="0" kern="1200">
                  <a:solidFill>
                    <a:schemeClr val="tx1"/>
                  </a:solidFill>
                  <a:effectLst/>
                  <a:latin typeface="+mn-ea"/>
                  <a:cs typeface="+mn-cs"/>
                </a:rPr>
                <a:t>个月移交期开始</a:t>
              </a:r>
              <a:endParaRPr lang="zh-CN" altLang="en-US" sz="1400" b="0" i="0" kern="1200">
                <a:solidFill>
                  <a:schemeClr val="tx1"/>
                </a:solidFill>
                <a:effectLst/>
                <a:latin typeface="+mn-ea"/>
                <a:cs typeface="+mn-cs"/>
              </a:endParaRPr>
            </a:p>
          </p:txBody>
        </p:sp>
        <p:sp>
          <p:nvSpPr>
            <p:cNvPr id="108" name="文本框 107">
              <a:extLst>
                <a:ext uri="{FF2B5EF4-FFF2-40B4-BE49-F238E27FC236}">
                  <a16:creationId xmlns:a16="http://schemas.microsoft.com/office/drawing/2014/main" id="{545B1C10-9CDF-4E2E-8954-CA3DC09E2E46}"/>
                </a:ext>
              </a:extLst>
            </p:cNvPr>
            <p:cNvSpPr txBox="1"/>
            <p:nvPr/>
          </p:nvSpPr>
          <p:spPr>
            <a:xfrm>
              <a:off x="7807497" y="2286824"/>
              <a:ext cx="1104987" cy="213446"/>
            </a:xfrm>
            <a:prstGeom prst="rect">
              <a:avLst/>
            </a:prstGeom>
            <a:noFill/>
          </p:spPr>
          <p:txBody>
            <a:bodyPr wrap="square">
              <a:spAutoFit/>
            </a:bodyPr>
            <a:lstStyle/>
            <a:p>
              <a:pPr algn="ctr"/>
              <a:r>
                <a:rPr lang="en-US" altLang="zh-CN" sz="1400" i="1">
                  <a:latin typeface="+mn-ea"/>
                </a:rPr>
                <a:t>2048/04</a:t>
              </a:r>
              <a:endParaRPr lang="zh-CN" sz="1400" i="1">
                <a:latin typeface="+mn-ea"/>
              </a:endParaRPr>
            </a:p>
          </p:txBody>
        </p:sp>
        <p:sp>
          <p:nvSpPr>
            <p:cNvPr id="109" name="箭头: 五边形 108">
              <a:extLst>
                <a:ext uri="{FF2B5EF4-FFF2-40B4-BE49-F238E27FC236}">
                  <a16:creationId xmlns:a16="http://schemas.microsoft.com/office/drawing/2014/main" id="{D6DD03A5-FC7E-4240-AF63-D78BB24768F1}"/>
                </a:ext>
              </a:extLst>
            </p:cNvPr>
            <p:cNvSpPr/>
            <p:nvPr/>
          </p:nvSpPr>
          <p:spPr>
            <a:xfrm>
              <a:off x="7357796" y="2562618"/>
              <a:ext cx="1039507" cy="125293"/>
            </a:xfrm>
            <a:prstGeom prst="homePlate">
              <a:avLst/>
            </a:prstGeom>
            <a:solidFill>
              <a:schemeClr val="bg1"/>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3200">
                <a:solidFill>
                  <a:schemeClr val="bg1"/>
                </a:solidFill>
                <a:latin typeface="+mn-ea"/>
              </a:endParaRPr>
            </a:p>
          </p:txBody>
        </p:sp>
        <p:sp>
          <p:nvSpPr>
            <p:cNvPr id="110" name="PA_椭圆 22">
              <a:extLst>
                <a:ext uri="{FF2B5EF4-FFF2-40B4-BE49-F238E27FC236}">
                  <a16:creationId xmlns:a16="http://schemas.microsoft.com/office/drawing/2014/main" id="{99603699-34FB-484E-9082-B37C2D3DD40E}"/>
                </a:ext>
              </a:extLst>
            </p:cNvPr>
            <p:cNvSpPr/>
            <p:nvPr/>
          </p:nvSpPr>
          <p:spPr>
            <a:xfrm>
              <a:off x="8266997" y="2551568"/>
              <a:ext cx="185987" cy="162347"/>
            </a:xfrm>
            <a:prstGeom prst="ellipse">
              <a:avLst/>
            </a:prstGeom>
            <a:solidFill>
              <a:srgbClr val="004898"/>
            </a:solidFill>
            <a:ln>
              <a:noFill/>
            </a:ln>
          </p:spPr>
          <p:txBody>
            <a:bodyPr anchor="ctr"/>
            <a:lstStyle/>
            <a:p>
              <a:pPr algn="ctr"/>
              <a:endParaRPr lang="zh-CN" sz="1400">
                <a:solidFill>
                  <a:schemeClr val="lt1"/>
                </a:solidFill>
                <a:latin typeface="+mn-ea"/>
              </a:endParaRPr>
            </a:p>
          </p:txBody>
        </p:sp>
        <p:sp>
          <p:nvSpPr>
            <p:cNvPr id="111" name="PA_椭圆 22">
              <a:extLst>
                <a:ext uri="{FF2B5EF4-FFF2-40B4-BE49-F238E27FC236}">
                  <a16:creationId xmlns:a16="http://schemas.microsoft.com/office/drawing/2014/main" id="{ED8C0545-A163-43D4-B53C-BC57EC89E42E}"/>
                </a:ext>
              </a:extLst>
            </p:cNvPr>
            <p:cNvSpPr/>
            <p:nvPr/>
          </p:nvSpPr>
          <p:spPr>
            <a:xfrm>
              <a:off x="7263868" y="2551568"/>
              <a:ext cx="185987" cy="162347"/>
            </a:xfrm>
            <a:prstGeom prst="ellipse">
              <a:avLst/>
            </a:prstGeom>
            <a:solidFill>
              <a:srgbClr val="004898"/>
            </a:solidFill>
            <a:ln>
              <a:noFill/>
            </a:ln>
          </p:spPr>
          <p:txBody>
            <a:bodyPr anchor="ctr"/>
            <a:lstStyle/>
            <a:p>
              <a:pPr algn="ctr"/>
              <a:endParaRPr lang="zh-CN" sz="1400">
                <a:solidFill>
                  <a:schemeClr val="lt1"/>
                </a:solidFill>
                <a:latin typeface="+mn-ea"/>
              </a:endParaRPr>
            </a:p>
          </p:txBody>
        </p:sp>
      </p:grpSp>
      <p:sp>
        <p:nvSpPr>
          <p:cNvPr id="112" name="内容占位符 7">
            <a:extLst>
              <a:ext uri="{FF2B5EF4-FFF2-40B4-BE49-F238E27FC236}">
                <a16:creationId xmlns:a16="http://schemas.microsoft.com/office/drawing/2014/main" id="{D92BD26A-9D9A-450E-8E9A-4ED4144A5E61}"/>
              </a:ext>
            </a:extLst>
          </p:cNvPr>
          <p:cNvSpPr txBox="1">
            <a:spLocks/>
          </p:cNvSpPr>
          <p:nvPr/>
        </p:nvSpPr>
        <p:spPr>
          <a:xfrm>
            <a:off x="254636" y="3285125"/>
            <a:ext cx="6137020" cy="640080"/>
          </a:xfrm>
          <a:prstGeom prst="rect">
            <a:avLst/>
          </a:prstGeom>
        </p:spPr>
        <p:txBody>
          <a:bodyPr vert="horz" lIns="91440" tIns="45720" rIns="91440" bIns="45720" rtlCol="0">
            <a:normAutofit/>
          </a:bodyPr>
          <a:lstStyle>
            <a:lvl1pPr marL="285750" indent="-28575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600" kern="1200">
                <a:solidFill>
                  <a:schemeClr val="tx1"/>
                </a:solidFill>
                <a:latin typeface="微软雅黑" panose="020B0503020204020204" pitchFamily="34" charset="-122"/>
                <a:ea typeface="微软雅黑" panose="020B0503020204020204" pitchFamily="34" charset="-122"/>
                <a:cs typeface="+mn-cs"/>
              </a:defRPr>
            </a:lvl1pPr>
            <a:lvl2pPr marL="171450" indent="-171450" algn="l" defTabSz="914400" rtl="0" eaLnBrk="1" latinLnBrk="0" hangingPunct="1">
              <a:lnSpc>
                <a:spcPct val="150000"/>
              </a:lnSpc>
              <a:spcBef>
                <a:spcPts val="1000"/>
              </a:spcBef>
              <a:spcAft>
                <a:spcPts val="1200"/>
              </a:spcAft>
              <a:buClr>
                <a:srgbClr val="006BC4"/>
              </a:buClr>
              <a:buSzPct val="66000"/>
              <a:buFont typeface="Wingdings" panose="05000000000000000000" pitchFamily="2" charset="2"/>
              <a:buChar char="n"/>
              <a:defRPr lang="en-US" sz="1200" kern="1200">
                <a:solidFill>
                  <a:schemeClr val="tx1"/>
                </a:solidFill>
                <a:latin typeface="微软雅黑" panose="020B0503020204020204" pitchFamily="34" charset="-122"/>
                <a:ea typeface="微软雅黑" panose="020B0503020204020204" pitchFamily="34" charset="-122"/>
                <a:cs typeface="+mn-cs"/>
              </a:defRPr>
            </a:lvl2pPr>
            <a:lvl3pPr marL="628650" indent="-17145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200" kern="1200">
                <a:solidFill>
                  <a:schemeClr val="tx1"/>
                </a:solidFill>
                <a:latin typeface="微软雅黑" panose="020B0503020204020204" pitchFamily="34" charset="-122"/>
                <a:ea typeface="微软雅黑" panose="020B0503020204020204" pitchFamily="34" charset="-122"/>
                <a:cs typeface="+mn-cs"/>
              </a:defRPr>
            </a:lvl3pPr>
            <a:lvl4pPr marL="1085850" indent="-17145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200" kern="1200">
                <a:solidFill>
                  <a:schemeClr val="tx1"/>
                </a:solidFill>
                <a:latin typeface="微软雅黑" panose="020B0503020204020204" pitchFamily="34" charset="-122"/>
                <a:ea typeface="微软雅黑" panose="020B0503020204020204" pitchFamily="34" charset="-122"/>
                <a:cs typeface="+mn-cs"/>
              </a:defRPr>
            </a:lvl4pPr>
            <a:lvl5pPr marL="1543050" indent="-17145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200" kern="1200">
                <a:solidFill>
                  <a:schemeClr val="tx1"/>
                </a:solidFill>
                <a:latin typeface="+mn-lt"/>
                <a:ea typeface="+mn-ea"/>
                <a:cs typeface="+mn-cs"/>
              </a:defRPr>
            </a:lvl5pPr>
            <a:lvl6pPr marL="2057400" indent="-22860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200" kern="120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pPr marL="0" indent="0" algn="just">
              <a:lnSpc>
                <a:spcPct val="120000"/>
              </a:lnSpc>
              <a:spcBef>
                <a:spcPts val="600"/>
              </a:spcBef>
              <a:spcAft>
                <a:spcPts val="600"/>
              </a:spcAft>
              <a:buFont typeface="Wingdings" panose="05000000000000000000" pitchFamily="2" charset="2"/>
              <a:buNone/>
            </a:pPr>
            <a:r>
              <a:rPr lang="zh-CN" altLang="en-US" b="1" dirty="0">
                <a:solidFill>
                  <a:schemeClr val="accent1"/>
                </a:solidFill>
              </a:rPr>
              <a:t>时间节点</a:t>
            </a:r>
            <a:endParaRPr lang="zh-CN" altLang="en-US" dirty="0"/>
          </a:p>
        </p:txBody>
      </p:sp>
    </p:spTree>
    <p:extLst>
      <p:ext uri="{BB962C8B-B14F-4D97-AF65-F5344CB8AC3E}">
        <p14:creationId xmlns:p14="http://schemas.microsoft.com/office/powerpoint/2010/main" val="21945875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a:t>哥伦比亚波哥大地铁一号线项目</a:t>
            </a:r>
          </a:p>
        </p:txBody>
      </p:sp>
      <p:sp>
        <p:nvSpPr>
          <p:cNvPr id="2" name="灯片编号占位符 1"/>
          <p:cNvSpPr>
            <a:spLocks noGrp="1"/>
          </p:cNvSpPr>
          <p:nvPr>
            <p:ph type="sldNum" sz="quarter" idx="4"/>
          </p:nvPr>
        </p:nvSpPr>
        <p:spPr/>
        <p:txBody>
          <a:bodyPr/>
          <a:lstStyle/>
          <a:p>
            <a:fld id="{9860EDB8-5305-433F-BE41-D7A86D811DB3}" type="slidenum">
              <a:rPr lang="en-US" altLang="zh-CN" noProof="0" smtClean="0"/>
              <a:t>24</a:t>
            </a:fld>
            <a:endParaRPr lang="zh-CN" altLang="en-US" noProof="0" dirty="0"/>
          </a:p>
        </p:txBody>
      </p:sp>
      <p:sp>
        <p:nvSpPr>
          <p:cNvPr id="8" name="内容占位符 7"/>
          <p:cNvSpPr>
            <a:spLocks noGrp="1"/>
          </p:cNvSpPr>
          <p:nvPr>
            <p:ph sz="quarter" idx="10"/>
          </p:nvPr>
        </p:nvSpPr>
        <p:spPr>
          <a:xfrm>
            <a:off x="254635" y="1085215"/>
            <a:ext cx="5752969" cy="5484287"/>
          </a:xfrm>
        </p:spPr>
        <p:txBody>
          <a:bodyPr>
            <a:normAutofit/>
          </a:bodyPr>
          <a:lstStyle/>
          <a:p>
            <a:pPr marL="0" indent="0" algn="just">
              <a:lnSpc>
                <a:spcPct val="120000"/>
              </a:lnSpc>
              <a:spcBef>
                <a:spcPts val="600"/>
              </a:spcBef>
              <a:spcAft>
                <a:spcPts val="600"/>
              </a:spcAft>
              <a:buNone/>
            </a:pPr>
            <a:r>
              <a:rPr lang="zh-CN" altLang="en-US" b="1" dirty="0">
                <a:solidFill>
                  <a:schemeClr val="accent1"/>
                </a:solidFill>
              </a:rPr>
              <a:t>融资模式</a:t>
            </a:r>
            <a:endParaRPr lang="en-US" altLang="zh-CN" b="1" dirty="0">
              <a:solidFill>
                <a:schemeClr val="accent1"/>
              </a:solidFill>
            </a:endParaRPr>
          </a:p>
          <a:p>
            <a:pPr marL="0" indent="0" algn="just">
              <a:lnSpc>
                <a:spcPct val="120000"/>
              </a:lnSpc>
              <a:spcBef>
                <a:spcPts val="600"/>
              </a:spcBef>
              <a:spcAft>
                <a:spcPts val="600"/>
              </a:spcAft>
              <a:buNone/>
            </a:pPr>
            <a:r>
              <a:rPr lang="zh-CN" altLang="en-US" b="1" dirty="0"/>
              <a:t>设计期融资</a:t>
            </a:r>
            <a:r>
              <a:rPr lang="zh-CN" altLang="en-US" dirty="0"/>
              <a:t>：项目设计期总成本约</a:t>
            </a:r>
            <a:r>
              <a:rPr lang="en-US" altLang="zh-CN" dirty="0"/>
              <a:t>4.12</a:t>
            </a:r>
            <a:r>
              <a:rPr lang="zh-CN" altLang="en-US" dirty="0"/>
              <a:t>亿美元，期间业主支付额约</a:t>
            </a:r>
            <a:r>
              <a:rPr lang="en-US" altLang="zh-CN" dirty="0"/>
              <a:t>0.67</a:t>
            </a:r>
            <a:r>
              <a:rPr lang="zh-CN" altLang="en-US" dirty="0"/>
              <a:t>亿美元，股东注资约</a:t>
            </a:r>
            <a:r>
              <a:rPr lang="en-US" altLang="zh-CN" dirty="0"/>
              <a:t>0.45</a:t>
            </a:r>
            <a:r>
              <a:rPr lang="zh-CN" altLang="en-US" dirty="0"/>
              <a:t>亿美元。设计期资金缺口共计约为</a:t>
            </a:r>
            <a:r>
              <a:rPr lang="en-US" altLang="zh-CN" dirty="0"/>
              <a:t>3</a:t>
            </a:r>
            <a:r>
              <a:rPr lang="zh-CN" altLang="en-US" dirty="0"/>
              <a:t>亿美元，包括</a:t>
            </a:r>
            <a:r>
              <a:rPr lang="en-US" altLang="zh-CN" dirty="0"/>
              <a:t>1</a:t>
            </a:r>
            <a:r>
              <a:rPr lang="zh-CN" altLang="en-US" dirty="0"/>
              <a:t>亿美元缺口及等额</a:t>
            </a:r>
            <a:r>
              <a:rPr lang="en-US" altLang="zh-CN" dirty="0"/>
              <a:t>2</a:t>
            </a:r>
            <a:r>
              <a:rPr lang="zh-CN" altLang="en-US" dirty="0"/>
              <a:t>亿美元的比索缺口，设计期短贷由美元贷和比索贷两部分组成。</a:t>
            </a:r>
            <a:endParaRPr lang="en-US" altLang="zh-CN" dirty="0"/>
          </a:p>
          <a:p>
            <a:pPr marL="0" indent="0" algn="just">
              <a:lnSpc>
                <a:spcPct val="120000"/>
              </a:lnSpc>
              <a:spcBef>
                <a:spcPts val="600"/>
              </a:spcBef>
              <a:spcAft>
                <a:spcPts val="600"/>
              </a:spcAft>
              <a:buNone/>
            </a:pPr>
            <a:endParaRPr lang="en-US" altLang="zh-CN" dirty="0"/>
          </a:p>
          <a:p>
            <a:pPr marL="0" indent="0" algn="just">
              <a:lnSpc>
                <a:spcPct val="120000"/>
              </a:lnSpc>
              <a:spcBef>
                <a:spcPts val="600"/>
              </a:spcBef>
              <a:spcAft>
                <a:spcPts val="600"/>
              </a:spcAft>
              <a:buNone/>
            </a:pPr>
            <a:endParaRPr lang="en-US" altLang="zh-CN" dirty="0"/>
          </a:p>
          <a:p>
            <a:pPr marL="0" indent="0" algn="just">
              <a:lnSpc>
                <a:spcPct val="120000"/>
              </a:lnSpc>
              <a:spcBef>
                <a:spcPts val="600"/>
              </a:spcBef>
              <a:spcAft>
                <a:spcPts val="600"/>
              </a:spcAft>
              <a:buNone/>
            </a:pPr>
            <a:endParaRPr lang="en-US" altLang="zh-CN" dirty="0"/>
          </a:p>
          <a:p>
            <a:pPr marL="0" indent="0" algn="just">
              <a:lnSpc>
                <a:spcPct val="120000"/>
              </a:lnSpc>
              <a:spcBef>
                <a:spcPts val="600"/>
              </a:spcBef>
              <a:spcAft>
                <a:spcPts val="600"/>
              </a:spcAft>
              <a:buNone/>
            </a:pPr>
            <a:endParaRPr lang="en-US" altLang="zh-CN" dirty="0"/>
          </a:p>
          <a:p>
            <a:pPr marL="0" indent="0" algn="just">
              <a:lnSpc>
                <a:spcPct val="120000"/>
              </a:lnSpc>
              <a:spcBef>
                <a:spcPts val="600"/>
              </a:spcBef>
              <a:spcAft>
                <a:spcPts val="600"/>
              </a:spcAft>
              <a:buNone/>
            </a:pPr>
            <a:endParaRPr lang="en-US" altLang="zh-CN" dirty="0"/>
          </a:p>
          <a:p>
            <a:pPr marL="0" indent="0" algn="just">
              <a:lnSpc>
                <a:spcPct val="120000"/>
              </a:lnSpc>
              <a:spcBef>
                <a:spcPts val="600"/>
              </a:spcBef>
              <a:spcAft>
                <a:spcPts val="600"/>
              </a:spcAft>
              <a:buNone/>
            </a:pPr>
            <a:r>
              <a:rPr lang="zh-CN" altLang="en-US" b="1" dirty="0"/>
              <a:t>建设期融资</a:t>
            </a:r>
            <a:r>
              <a:rPr lang="zh-CN" altLang="en-US" dirty="0"/>
              <a:t>：按照特许经营协议要求，建设期融资将于项目建设期开始前即</a:t>
            </a:r>
            <a:r>
              <a:rPr lang="en-US" altLang="zh-CN" dirty="0"/>
              <a:t>2023</a:t>
            </a:r>
            <a:r>
              <a:rPr lang="zh-CN" altLang="en-US" dirty="0"/>
              <a:t>年</a:t>
            </a:r>
            <a:r>
              <a:rPr lang="en-US" altLang="zh-CN" dirty="0"/>
              <a:t>1</a:t>
            </a:r>
            <a:r>
              <a:rPr lang="zh-CN" altLang="en-US" dirty="0"/>
              <a:t>月闭合，建设期贷款已开始进行方案洽谈和策划工作。</a:t>
            </a:r>
          </a:p>
          <a:p>
            <a:pPr marL="0" indent="0" algn="just">
              <a:lnSpc>
                <a:spcPct val="120000"/>
              </a:lnSpc>
              <a:spcBef>
                <a:spcPts val="600"/>
              </a:spcBef>
              <a:spcAft>
                <a:spcPts val="600"/>
              </a:spcAft>
              <a:buNone/>
            </a:pPr>
            <a:endParaRPr lang="zh-CN" altLang="en-US" dirty="0">
              <a:solidFill>
                <a:schemeClr val="tx1"/>
              </a:solidFill>
              <a:latin typeface="微软雅黑" panose="020B0503020204020204" pitchFamily="34" charset="-122"/>
              <a:ea typeface="微软雅黑" panose="020B0503020204020204" pitchFamily="34" charset="-122"/>
            </a:endParaRPr>
          </a:p>
          <a:p>
            <a:pPr marL="0" indent="0" algn="just">
              <a:lnSpc>
                <a:spcPct val="120000"/>
              </a:lnSpc>
              <a:spcBef>
                <a:spcPts val="600"/>
              </a:spcBef>
              <a:spcAft>
                <a:spcPts val="600"/>
              </a:spcAft>
              <a:buNone/>
            </a:pPr>
            <a:endParaRPr lang="zh-CN" altLang="en-US" dirty="0">
              <a:solidFill>
                <a:schemeClr val="tx1"/>
              </a:solidFill>
              <a:latin typeface="微软雅黑" panose="020B0503020204020204" pitchFamily="34" charset="-122"/>
              <a:ea typeface="微软雅黑" panose="020B0503020204020204" pitchFamily="34" charset="-122"/>
            </a:endParaRPr>
          </a:p>
        </p:txBody>
      </p:sp>
      <p:graphicFrame>
        <p:nvGraphicFramePr>
          <p:cNvPr id="52" name="表格 8">
            <a:extLst>
              <a:ext uri="{FF2B5EF4-FFF2-40B4-BE49-F238E27FC236}">
                <a16:creationId xmlns:a16="http://schemas.microsoft.com/office/drawing/2014/main" id="{D9D5943C-C856-457B-8A68-ACAF84297A80}"/>
              </a:ext>
            </a:extLst>
          </p:cNvPr>
          <p:cNvGraphicFramePr>
            <a:graphicFrameLocks noGrp="1"/>
          </p:cNvGraphicFramePr>
          <p:nvPr>
            <p:extLst>
              <p:ext uri="{D42A27DB-BD31-4B8C-83A1-F6EECF244321}">
                <p14:modId xmlns:p14="http://schemas.microsoft.com/office/powerpoint/2010/main" val="2065716253"/>
              </p:ext>
            </p:extLst>
          </p:nvPr>
        </p:nvGraphicFramePr>
        <p:xfrm>
          <a:off x="352329" y="2928421"/>
          <a:ext cx="5607347" cy="1848319"/>
        </p:xfrm>
        <a:graphic>
          <a:graphicData uri="http://schemas.openxmlformats.org/drawingml/2006/table">
            <a:tbl>
              <a:tblPr firstRow="1" bandRow="1">
                <a:tableStyleId>{69012ECD-51FC-41F1-AA8D-1B2483CD663E}</a:tableStyleId>
              </a:tblPr>
              <a:tblGrid>
                <a:gridCol w="1000705">
                  <a:extLst>
                    <a:ext uri="{9D8B030D-6E8A-4147-A177-3AD203B41FA5}">
                      <a16:colId xmlns:a16="http://schemas.microsoft.com/office/drawing/2014/main" val="2835734039"/>
                    </a:ext>
                  </a:extLst>
                </a:gridCol>
                <a:gridCol w="1335024">
                  <a:extLst>
                    <a:ext uri="{9D8B030D-6E8A-4147-A177-3AD203B41FA5}">
                      <a16:colId xmlns:a16="http://schemas.microsoft.com/office/drawing/2014/main" val="3221349361"/>
                    </a:ext>
                  </a:extLst>
                </a:gridCol>
                <a:gridCol w="1993392">
                  <a:extLst>
                    <a:ext uri="{9D8B030D-6E8A-4147-A177-3AD203B41FA5}">
                      <a16:colId xmlns:a16="http://schemas.microsoft.com/office/drawing/2014/main" val="2610270531"/>
                    </a:ext>
                  </a:extLst>
                </a:gridCol>
                <a:gridCol w="1278226">
                  <a:extLst>
                    <a:ext uri="{9D8B030D-6E8A-4147-A177-3AD203B41FA5}">
                      <a16:colId xmlns:a16="http://schemas.microsoft.com/office/drawing/2014/main" val="99333137"/>
                    </a:ext>
                  </a:extLst>
                </a:gridCol>
              </a:tblGrid>
              <a:tr h="547433">
                <a:tc>
                  <a:txBody>
                    <a:bodyPr/>
                    <a:lstStyle/>
                    <a:p>
                      <a:pPr algn="ctr" fontAlgn="ctr"/>
                      <a:endParaRPr lang="zh-CN" altLang="en-US" sz="1600" b="1" i="0" u="none" strike="noStrike">
                        <a:solidFill>
                          <a:schemeClr val="bg1"/>
                        </a:solidFill>
                        <a:effectLst/>
                        <a:latin typeface="微软雅黑" panose="020B0503020204020204" pitchFamily="34" charset="-122"/>
                        <a:ea typeface="微软雅黑" panose="020B0503020204020204" pitchFamily="34" charset="-122"/>
                      </a:endParaRPr>
                    </a:p>
                  </a:txBody>
                  <a:tcPr marL="0" marR="0" marT="0" marB="0" anchor="ctr"/>
                </a:tc>
                <a:tc>
                  <a:txBody>
                    <a:bodyPr/>
                    <a:lstStyle/>
                    <a:p>
                      <a:pPr algn="ctr" fontAlgn="ctr"/>
                      <a:r>
                        <a:rPr lang="zh-CN" altLang="en-US" sz="1600" b="1" i="0" u="none" strike="noStrike" dirty="0">
                          <a:solidFill>
                            <a:schemeClr val="bg1"/>
                          </a:solidFill>
                          <a:effectLst/>
                          <a:latin typeface="微软雅黑" panose="020B0503020204020204" pitchFamily="34" charset="-122"/>
                          <a:ea typeface="微软雅黑" panose="020B0503020204020204" pitchFamily="34" charset="-122"/>
                        </a:rPr>
                        <a:t>额度</a:t>
                      </a:r>
                    </a:p>
                  </a:txBody>
                  <a:tcPr marL="0" marR="0" marT="0" marB="0" anchor="ctr"/>
                </a:tc>
                <a:tc>
                  <a:txBody>
                    <a:bodyPr/>
                    <a:lstStyle/>
                    <a:p>
                      <a:pPr algn="ctr" fontAlgn="ctr"/>
                      <a:r>
                        <a:rPr lang="zh-CN" altLang="en-US" sz="1600" b="1" i="0" u="none" strike="noStrike" dirty="0">
                          <a:solidFill>
                            <a:schemeClr val="bg1"/>
                          </a:solidFill>
                          <a:effectLst/>
                          <a:latin typeface="微软雅黑" panose="020B0503020204020204" pitchFamily="34" charset="-122"/>
                          <a:ea typeface="微软雅黑" panose="020B0503020204020204" pitchFamily="34" charset="-122"/>
                        </a:rPr>
                        <a:t>贷款行</a:t>
                      </a:r>
                    </a:p>
                  </a:txBody>
                  <a:tcPr marL="0" marR="0" marT="0" marB="0" anchor="ctr"/>
                </a:tc>
                <a:tc>
                  <a:txBody>
                    <a:bodyPr/>
                    <a:lstStyle/>
                    <a:p>
                      <a:pPr algn="ctr" fontAlgn="ctr"/>
                      <a:r>
                        <a:rPr lang="zh-CN" altLang="en-US" sz="1600" b="1" i="0" u="none" strike="noStrike">
                          <a:solidFill>
                            <a:schemeClr val="bg1"/>
                          </a:solidFill>
                          <a:effectLst/>
                          <a:latin typeface="微软雅黑" panose="020B0503020204020204" pitchFamily="34" charset="-122"/>
                          <a:ea typeface="微软雅黑" panose="020B0503020204020204" pitchFamily="34" charset="-122"/>
                        </a:rPr>
                        <a:t>贷款形式</a:t>
                      </a:r>
                    </a:p>
                  </a:txBody>
                  <a:tcPr marL="0" marR="0" marT="0" marB="0" anchor="ctr"/>
                </a:tc>
                <a:extLst>
                  <a:ext uri="{0D108BD9-81ED-4DB2-BD59-A6C34878D82A}">
                    <a16:rowId xmlns:a16="http://schemas.microsoft.com/office/drawing/2014/main" val="4171350112"/>
                  </a:ext>
                </a:extLst>
              </a:tr>
              <a:tr h="650443">
                <a:tc>
                  <a:txBody>
                    <a:bodyPr/>
                    <a:lstStyle/>
                    <a:p>
                      <a:pPr algn="ctr" fontAlgn="ctr"/>
                      <a:r>
                        <a:rPr lang="zh-CN" altLang="en-US" sz="1600" b="1" i="0" u="none" strike="noStrike" kern="1200">
                          <a:solidFill>
                            <a:srgbClr val="000000"/>
                          </a:solidFill>
                          <a:effectLst/>
                          <a:latin typeface="微软雅黑" panose="020B0503020204020204" pitchFamily="34" charset="-122"/>
                          <a:ea typeface="微软雅黑" panose="020B0503020204020204" pitchFamily="34" charset="-122"/>
                          <a:cs typeface="+mn-cs"/>
                        </a:rPr>
                        <a:t>美元贷款</a:t>
                      </a:r>
                      <a:endParaRPr lang="en-US" altLang="zh-CN" sz="1600" b="1" i="0" u="none" strike="noStrike" kern="1200">
                        <a:solidFill>
                          <a:srgbClr val="000000"/>
                        </a:solidFill>
                        <a:effectLst/>
                        <a:latin typeface="微软雅黑" panose="020B0503020204020204" pitchFamily="34" charset="-122"/>
                        <a:ea typeface="微软雅黑" panose="020B0503020204020204" pitchFamily="34" charset="-122"/>
                        <a:cs typeface="+mn-cs"/>
                      </a:endParaRPr>
                    </a:p>
                  </a:txBody>
                  <a:tcPr marL="0" marR="0" marT="0" marB="0" anchor="ctr"/>
                </a:tc>
                <a:tc>
                  <a:txBody>
                    <a:bodyPr/>
                    <a:lstStyle/>
                    <a:p>
                      <a:pPr algn="ctr" fontAlgn="ctr"/>
                      <a:r>
                        <a:rPr lang="en-US" altLang="zh-CN" sz="1600" b="0" i="0" u="none" strike="noStrike">
                          <a:solidFill>
                            <a:srgbClr val="000000"/>
                          </a:solidFill>
                          <a:effectLst/>
                          <a:latin typeface="微软雅黑"/>
                          <a:ea typeface="微软雅黑"/>
                        </a:rPr>
                        <a:t>1</a:t>
                      </a:r>
                      <a:r>
                        <a:rPr lang="zh-CN" altLang="en-US" sz="1600" b="0" i="0" u="none" strike="noStrike">
                          <a:solidFill>
                            <a:srgbClr val="000000"/>
                          </a:solidFill>
                          <a:effectLst/>
                          <a:latin typeface="微软雅黑"/>
                          <a:ea typeface="微软雅黑"/>
                        </a:rPr>
                        <a:t>亿美元</a:t>
                      </a: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工商银行、国开行</a:t>
                      </a:r>
                    </a:p>
                  </a:txBody>
                  <a:tcPr marL="0" marR="0" marT="0" marB="0" anchor="ctr"/>
                </a:tc>
                <a:tc>
                  <a:txBody>
                    <a:bodyPr/>
                    <a:lstStyle/>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母公司担保</a:t>
                      </a:r>
                    </a:p>
                  </a:txBody>
                  <a:tcPr marL="0" marR="0" marT="0" marB="0" anchor="ctr"/>
                </a:tc>
                <a:extLst>
                  <a:ext uri="{0D108BD9-81ED-4DB2-BD59-A6C34878D82A}">
                    <a16:rowId xmlns:a16="http://schemas.microsoft.com/office/drawing/2014/main" val="1803281918"/>
                  </a:ext>
                </a:extLst>
              </a:tr>
              <a:tr h="650443">
                <a:tc>
                  <a:txBody>
                    <a:bodyPr/>
                    <a:lstStyle/>
                    <a:p>
                      <a:pPr algn="ctr" fontAlgn="ctr"/>
                      <a:r>
                        <a:rPr lang="zh-CN" altLang="en-US" sz="1600" b="1" i="0" u="none" strike="noStrike" kern="1200">
                          <a:solidFill>
                            <a:srgbClr val="000000"/>
                          </a:solidFill>
                          <a:effectLst/>
                          <a:latin typeface="微软雅黑" panose="020B0503020204020204" pitchFamily="34" charset="-122"/>
                          <a:ea typeface="微软雅黑" panose="020B0503020204020204" pitchFamily="34" charset="-122"/>
                          <a:cs typeface="+mn-cs"/>
                        </a:rPr>
                        <a:t>比索贷款</a:t>
                      </a:r>
                    </a:p>
                  </a:txBody>
                  <a:tcPr marL="0" marR="0" marT="0" marB="0" anchor="ctr"/>
                </a:tc>
                <a:tc>
                  <a:txBody>
                    <a:bodyPr/>
                    <a:lstStyle/>
                    <a:p>
                      <a:pPr algn="ctr" fontAlgn="ctr"/>
                      <a:r>
                        <a:rPr lang="zh-CN" altLang="en-US" sz="1600" b="0" i="0" u="none" strike="noStrike">
                          <a:solidFill>
                            <a:srgbClr val="000000"/>
                          </a:solidFill>
                          <a:effectLst/>
                          <a:latin typeface="微软雅黑"/>
                          <a:ea typeface="微软雅黑"/>
                        </a:rPr>
                        <a:t>等额</a:t>
                      </a:r>
                      <a:r>
                        <a:rPr lang="en-US" altLang="zh-CN" sz="1600" b="0" i="0" u="none" strike="noStrike">
                          <a:solidFill>
                            <a:srgbClr val="000000"/>
                          </a:solidFill>
                          <a:effectLst/>
                          <a:latin typeface="微软雅黑"/>
                          <a:ea typeface="微软雅黑"/>
                        </a:rPr>
                        <a:t>2</a:t>
                      </a:r>
                      <a:r>
                        <a:rPr lang="zh-CN" altLang="en-US" sz="1600" b="0" i="0" u="none" strike="noStrike">
                          <a:solidFill>
                            <a:srgbClr val="000000"/>
                          </a:solidFill>
                          <a:effectLst/>
                          <a:latin typeface="微软雅黑"/>
                          <a:ea typeface="微软雅黑"/>
                        </a:rPr>
                        <a:t>亿美元</a:t>
                      </a:r>
                    </a:p>
                  </a:txBody>
                  <a:tcPr marL="0" marR="0" marT="0" marB="0" anchor="ctr"/>
                </a:tc>
                <a:tc>
                  <a:txBody>
                    <a:bodyPr/>
                    <a:lstStyle/>
                    <a:p>
                      <a:pPr algn="ctr" fontAlgn="ctr"/>
                      <a:r>
                        <a:rPr lang="en-US" altLang="zh-CN" sz="1600" b="0" i="0" u="none" strike="noStrike">
                          <a:solidFill>
                            <a:srgbClr val="000000"/>
                          </a:solidFill>
                          <a:effectLst/>
                          <a:latin typeface="微软雅黑"/>
                          <a:ea typeface="微软雅黑"/>
                        </a:rPr>
                        <a:t>BBVA</a:t>
                      </a:r>
                      <a:r>
                        <a:rPr lang="zh-CN" altLang="en-US" sz="1600" b="0" i="0" u="none" strike="noStrike">
                          <a:solidFill>
                            <a:srgbClr val="000000"/>
                          </a:solidFill>
                          <a:effectLst/>
                          <a:latin typeface="微软雅黑"/>
                          <a:ea typeface="微软雅黑"/>
                        </a:rPr>
                        <a:t>、哥伦比亚银行</a:t>
                      </a: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母公司担保</a:t>
                      </a:r>
                    </a:p>
                  </a:txBody>
                  <a:tcPr marL="0" marR="0" marT="0" marB="0" anchor="ctr"/>
                </a:tc>
                <a:extLst>
                  <a:ext uri="{0D108BD9-81ED-4DB2-BD59-A6C34878D82A}">
                    <a16:rowId xmlns:a16="http://schemas.microsoft.com/office/drawing/2014/main" val="481409923"/>
                  </a:ext>
                </a:extLst>
              </a:tr>
            </a:tbl>
          </a:graphicData>
        </a:graphic>
      </p:graphicFrame>
      <p:sp>
        <p:nvSpPr>
          <p:cNvPr id="53" name="内容占位符 7">
            <a:extLst>
              <a:ext uri="{FF2B5EF4-FFF2-40B4-BE49-F238E27FC236}">
                <a16:creationId xmlns:a16="http://schemas.microsoft.com/office/drawing/2014/main" id="{392F82E4-DD73-4D7B-857D-AA95D3FD59ED}"/>
              </a:ext>
            </a:extLst>
          </p:cNvPr>
          <p:cNvSpPr txBox="1">
            <a:spLocks/>
          </p:cNvSpPr>
          <p:nvPr/>
        </p:nvSpPr>
        <p:spPr>
          <a:xfrm>
            <a:off x="254636" y="3895344"/>
            <a:ext cx="11682888" cy="813816"/>
          </a:xfrm>
          <a:prstGeom prst="rect">
            <a:avLst/>
          </a:prstGeom>
        </p:spPr>
        <p:txBody>
          <a:bodyPr vert="horz" lIns="91440" tIns="45720" rIns="91440" bIns="45720" rtlCol="0">
            <a:normAutofit/>
          </a:bodyPr>
          <a:lstStyle>
            <a:lvl1pPr marL="285750" indent="-28575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600" kern="1200">
                <a:solidFill>
                  <a:schemeClr val="tx1"/>
                </a:solidFill>
                <a:latin typeface="微软雅黑" panose="020B0503020204020204" pitchFamily="34" charset="-122"/>
                <a:ea typeface="微软雅黑" panose="020B0503020204020204" pitchFamily="34" charset="-122"/>
                <a:cs typeface="+mn-cs"/>
              </a:defRPr>
            </a:lvl1pPr>
            <a:lvl2pPr marL="171450" indent="-171450" algn="l" defTabSz="914400" rtl="0" eaLnBrk="1" latinLnBrk="0" hangingPunct="1">
              <a:lnSpc>
                <a:spcPct val="150000"/>
              </a:lnSpc>
              <a:spcBef>
                <a:spcPts val="1000"/>
              </a:spcBef>
              <a:spcAft>
                <a:spcPts val="1200"/>
              </a:spcAft>
              <a:buClr>
                <a:srgbClr val="006BC4"/>
              </a:buClr>
              <a:buSzPct val="66000"/>
              <a:buFont typeface="Wingdings" panose="05000000000000000000" pitchFamily="2" charset="2"/>
              <a:buChar char="n"/>
              <a:defRPr lang="en-US" sz="1200" kern="1200">
                <a:solidFill>
                  <a:schemeClr val="tx1"/>
                </a:solidFill>
                <a:latin typeface="微软雅黑" panose="020B0503020204020204" pitchFamily="34" charset="-122"/>
                <a:ea typeface="微软雅黑" panose="020B0503020204020204" pitchFamily="34" charset="-122"/>
                <a:cs typeface="+mn-cs"/>
              </a:defRPr>
            </a:lvl2pPr>
            <a:lvl3pPr marL="628650" indent="-17145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200" kern="1200">
                <a:solidFill>
                  <a:schemeClr val="tx1"/>
                </a:solidFill>
                <a:latin typeface="微软雅黑" panose="020B0503020204020204" pitchFamily="34" charset="-122"/>
                <a:ea typeface="微软雅黑" panose="020B0503020204020204" pitchFamily="34" charset="-122"/>
                <a:cs typeface="+mn-cs"/>
              </a:defRPr>
            </a:lvl3pPr>
            <a:lvl4pPr marL="1085850" indent="-17145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200" kern="1200">
                <a:solidFill>
                  <a:schemeClr val="tx1"/>
                </a:solidFill>
                <a:latin typeface="微软雅黑" panose="020B0503020204020204" pitchFamily="34" charset="-122"/>
                <a:ea typeface="微软雅黑" panose="020B0503020204020204" pitchFamily="34" charset="-122"/>
                <a:cs typeface="+mn-cs"/>
              </a:defRPr>
            </a:lvl4pPr>
            <a:lvl5pPr marL="1543050" indent="-17145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200" kern="1200">
                <a:solidFill>
                  <a:schemeClr val="tx1"/>
                </a:solidFill>
                <a:latin typeface="+mn-lt"/>
                <a:ea typeface="+mn-ea"/>
                <a:cs typeface="+mn-cs"/>
              </a:defRPr>
            </a:lvl5pPr>
            <a:lvl6pPr marL="2057400" indent="-22860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200" kern="120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pPr marL="0" indent="0" algn="just">
              <a:lnSpc>
                <a:spcPct val="120000"/>
              </a:lnSpc>
              <a:spcBef>
                <a:spcPts val="600"/>
              </a:spcBef>
              <a:spcAft>
                <a:spcPts val="600"/>
              </a:spcAft>
              <a:buFont typeface="Wingdings" panose="05000000000000000000" pitchFamily="2" charset="2"/>
              <a:buNone/>
            </a:pPr>
            <a:endParaRPr lang="zh-CN" altLang="en-US" dirty="0"/>
          </a:p>
        </p:txBody>
      </p:sp>
      <p:grpSp>
        <p:nvGrpSpPr>
          <p:cNvPr id="54" name="组合 53">
            <a:extLst>
              <a:ext uri="{FF2B5EF4-FFF2-40B4-BE49-F238E27FC236}">
                <a16:creationId xmlns:a16="http://schemas.microsoft.com/office/drawing/2014/main" id="{DB98E2D0-637A-4E34-9C29-DC53902BAB87}"/>
              </a:ext>
            </a:extLst>
          </p:cNvPr>
          <p:cNvGrpSpPr/>
          <p:nvPr/>
        </p:nvGrpSpPr>
        <p:grpSpPr>
          <a:xfrm>
            <a:off x="6823459" y="1927886"/>
            <a:ext cx="4816853" cy="3821487"/>
            <a:chOff x="8541166" y="3218679"/>
            <a:chExt cx="4471433" cy="2684697"/>
          </a:xfrm>
        </p:grpSpPr>
        <p:sp>
          <p:nvSpPr>
            <p:cNvPr id="55" name="矩形 54">
              <a:extLst>
                <a:ext uri="{FF2B5EF4-FFF2-40B4-BE49-F238E27FC236}">
                  <a16:creationId xmlns:a16="http://schemas.microsoft.com/office/drawing/2014/main" id="{EC0DBB9F-38B6-4C05-9A05-95A3573C3278}"/>
                </a:ext>
              </a:extLst>
            </p:cNvPr>
            <p:cNvSpPr/>
            <p:nvPr/>
          </p:nvSpPr>
          <p:spPr>
            <a:xfrm>
              <a:off x="10175050" y="3218679"/>
              <a:ext cx="1221389" cy="261667"/>
            </a:xfrm>
            <a:prstGeom prst="rect">
              <a:avLst/>
            </a:prstGeom>
            <a:solidFill>
              <a:sysClr val="window" lastClr="FFFFFF"/>
            </a:solidFill>
            <a:ln w="12700" cap="flat" cmpd="sng" algn="ctr">
              <a:solidFill>
                <a:srgbClr val="5B9BD5"/>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solidFill>
                  <a:effectLst/>
                  <a:uLnTx/>
                  <a:uFillTx/>
                  <a:latin typeface="+mn-ea"/>
                  <a:cs typeface="+mn-cs"/>
                </a:rPr>
                <a:t>中国港湾</a:t>
              </a:r>
              <a:endParaRPr kumimoji="0" lang="en-US" altLang="zh-CN" sz="1400" b="0" i="0" u="none" strike="noStrike" kern="0" cap="none" spc="0" normalizeH="0" baseline="0" noProof="0" dirty="0">
                <a:ln>
                  <a:noFill/>
                </a:ln>
                <a:solidFill>
                  <a:prstClr val="black"/>
                </a:solidFill>
                <a:effectLst/>
                <a:uLnTx/>
                <a:uFillTx/>
                <a:latin typeface="+mn-ea"/>
                <a:cs typeface="+mn-cs"/>
              </a:endParaRPr>
            </a:p>
          </p:txBody>
        </p:sp>
        <p:sp>
          <p:nvSpPr>
            <p:cNvPr id="56" name="矩形 55">
              <a:extLst>
                <a:ext uri="{FF2B5EF4-FFF2-40B4-BE49-F238E27FC236}">
                  <a16:creationId xmlns:a16="http://schemas.microsoft.com/office/drawing/2014/main" id="{63170A12-71AA-48B2-9544-1C0A3FCB345B}"/>
                </a:ext>
              </a:extLst>
            </p:cNvPr>
            <p:cNvSpPr/>
            <p:nvPr/>
          </p:nvSpPr>
          <p:spPr>
            <a:xfrm>
              <a:off x="10785744" y="5619903"/>
              <a:ext cx="1521979" cy="283473"/>
            </a:xfrm>
            <a:prstGeom prst="rect">
              <a:avLst/>
            </a:prstGeom>
            <a:solidFill>
              <a:sysClr val="window" lastClr="FFFFFF"/>
            </a:solidFill>
            <a:ln w="12700" cap="flat" cmpd="sng" algn="ctr">
              <a:solidFill>
                <a:srgbClr val="5B9BD5"/>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solidFill>
                  <a:effectLst/>
                  <a:uLnTx/>
                  <a:uFillTx/>
                  <a:latin typeface="+mn-ea"/>
                  <a:cs typeface="+mn-cs"/>
                </a:rPr>
                <a:t>哥伦比亚</a:t>
              </a:r>
              <a:r>
                <a:rPr kumimoji="0" lang="en-US" altLang="zh-CN" sz="1400" b="0" i="0" u="none" strike="noStrike" kern="0" cap="none" spc="0" normalizeH="0" baseline="0" noProof="0" dirty="0">
                  <a:ln>
                    <a:noFill/>
                  </a:ln>
                  <a:solidFill>
                    <a:prstClr val="black"/>
                  </a:solidFill>
                  <a:effectLst/>
                  <a:uLnTx/>
                  <a:uFillTx/>
                  <a:latin typeface="+mn-ea"/>
                  <a:cs typeface="+mn-cs"/>
                </a:rPr>
                <a:t>SPV</a:t>
              </a:r>
              <a:endParaRPr kumimoji="0" lang="zh-CN" altLang="en-US" sz="1400" b="0" i="0" u="none" strike="noStrike" kern="0" cap="none" spc="0" normalizeH="0" baseline="0" noProof="0" dirty="0">
                <a:ln>
                  <a:noFill/>
                </a:ln>
                <a:solidFill>
                  <a:prstClr val="black"/>
                </a:solidFill>
                <a:effectLst/>
                <a:uLnTx/>
                <a:uFillTx/>
                <a:latin typeface="+mn-ea"/>
                <a:cs typeface="+mn-cs"/>
              </a:endParaRPr>
            </a:p>
          </p:txBody>
        </p:sp>
        <p:sp>
          <p:nvSpPr>
            <p:cNvPr id="57" name="矩形 56">
              <a:extLst>
                <a:ext uri="{FF2B5EF4-FFF2-40B4-BE49-F238E27FC236}">
                  <a16:creationId xmlns:a16="http://schemas.microsoft.com/office/drawing/2014/main" id="{36B9044D-C515-45AF-81F7-616FB2FA63C0}"/>
                </a:ext>
              </a:extLst>
            </p:cNvPr>
            <p:cNvSpPr/>
            <p:nvPr/>
          </p:nvSpPr>
          <p:spPr>
            <a:xfrm>
              <a:off x="11661010" y="3231011"/>
              <a:ext cx="1281500" cy="267324"/>
            </a:xfrm>
            <a:prstGeom prst="rect">
              <a:avLst/>
            </a:prstGeom>
            <a:solidFill>
              <a:sysClr val="window" lastClr="FFFFFF"/>
            </a:solidFill>
            <a:ln w="12700" cap="flat" cmpd="sng" algn="ctr">
              <a:solidFill>
                <a:srgbClr val="5B9BD5"/>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solidFill>
                  <a:effectLst/>
                  <a:uLnTx/>
                  <a:uFillTx/>
                  <a:latin typeface="+mn-ea"/>
                  <a:cs typeface="+mn-cs"/>
                </a:rPr>
                <a:t>西安地铁</a:t>
              </a:r>
              <a:endParaRPr kumimoji="0" lang="en-US" altLang="zh-CN" sz="1400" b="0" i="0" u="none" strike="noStrike" kern="0" cap="none" spc="0" normalizeH="0" baseline="0" noProof="0" dirty="0">
                <a:ln>
                  <a:noFill/>
                </a:ln>
                <a:solidFill>
                  <a:prstClr val="black"/>
                </a:solidFill>
                <a:effectLst/>
                <a:uLnTx/>
                <a:uFillTx/>
                <a:latin typeface="+mn-ea"/>
                <a:cs typeface="+mn-cs"/>
              </a:endParaRPr>
            </a:p>
          </p:txBody>
        </p:sp>
        <p:cxnSp>
          <p:nvCxnSpPr>
            <p:cNvPr id="58" name="连接符: 肘形 57">
              <a:extLst>
                <a:ext uri="{FF2B5EF4-FFF2-40B4-BE49-F238E27FC236}">
                  <a16:creationId xmlns:a16="http://schemas.microsoft.com/office/drawing/2014/main" id="{F96ABF40-C14A-4854-9EB6-8B12769EA5D9}"/>
                </a:ext>
              </a:extLst>
            </p:cNvPr>
            <p:cNvCxnSpPr>
              <a:cxnSpLocks/>
              <a:stCxn id="63" idx="2"/>
              <a:endCxn id="56" idx="0"/>
            </p:cNvCxnSpPr>
            <p:nvPr/>
          </p:nvCxnSpPr>
          <p:spPr>
            <a:xfrm rot="16200000" flipH="1">
              <a:off x="10703308" y="4776477"/>
              <a:ext cx="925862" cy="760990"/>
            </a:xfrm>
            <a:prstGeom prst="bentConnector3">
              <a:avLst>
                <a:gd name="adj1" fmla="val 24735"/>
              </a:avLst>
            </a:prstGeom>
            <a:noFill/>
            <a:ln w="6350" cap="flat" cmpd="sng" algn="ctr">
              <a:solidFill>
                <a:srgbClr val="4472C4"/>
              </a:solidFill>
              <a:prstDash val="solid"/>
              <a:miter lim="800000"/>
            </a:ln>
            <a:effectLst/>
          </p:spPr>
        </p:cxnSp>
        <p:cxnSp>
          <p:nvCxnSpPr>
            <p:cNvPr id="59" name="连接符: 肘形 58">
              <a:extLst>
                <a:ext uri="{FF2B5EF4-FFF2-40B4-BE49-F238E27FC236}">
                  <a16:creationId xmlns:a16="http://schemas.microsoft.com/office/drawing/2014/main" id="{1575F124-C264-4A9F-B1D8-11956335BD94}"/>
                </a:ext>
              </a:extLst>
            </p:cNvPr>
            <p:cNvCxnSpPr>
              <a:cxnSpLocks/>
              <a:stCxn id="68" idx="2"/>
            </p:cNvCxnSpPr>
            <p:nvPr/>
          </p:nvCxnSpPr>
          <p:spPr>
            <a:xfrm rot="5400000">
              <a:off x="11240909" y="4420824"/>
              <a:ext cx="1366684" cy="755015"/>
            </a:xfrm>
            <a:prstGeom prst="bentConnector3">
              <a:avLst>
                <a:gd name="adj1" fmla="val 50000"/>
              </a:avLst>
            </a:prstGeom>
            <a:noFill/>
            <a:ln w="6350" cap="flat" cmpd="sng" algn="ctr">
              <a:solidFill>
                <a:srgbClr val="4472C4"/>
              </a:solidFill>
              <a:prstDash val="solid"/>
              <a:miter lim="800000"/>
            </a:ln>
            <a:effectLst/>
          </p:spPr>
        </p:cxnSp>
        <p:sp>
          <p:nvSpPr>
            <p:cNvPr id="60" name="文本框 59">
              <a:extLst>
                <a:ext uri="{FF2B5EF4-FFF2-40B4-BE49-F238E27FC236}">
                  <a16:creationId xmlns:a16="http://schemas.microsoft.com/office/drawing/2014/main" id="{274DFCB6-4690-4A7D-8A30-8506B3AF788F}"/>
                </a:ext>
              </a:extLst>
            </p:cNvPr>
            <p:cNvSpPr txBox="1"/>
            <p:nvPr/>
          </p:nvSpPr>
          <p:spPr>
            <a:xfrm>
              <a:off x="10003176" y="4704555"/>
              <a:ext cx="1043012" cy="21622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prstClr val="black"/>
                  </a:solidFill>
                  <a:effectLst/>
                  <a:uLnTx/>
                  <a:uFillTx/>
                  <a:latin typeface="+mn-ea"/>
                  <a:cs typeface="+mn-cs"/>
                </a:rPr>
                <a:t>85%-1</a:t>
              </a:r>
              <a:r>
                <a:rPr kumimoji="0" lang="zh-CN" altLang="en-US" sz="1400" b="0" i="0" u="none" strike="noStrike" kern="0" cap="none" spc="0" normalizeH="0" baseline="0" noProof="0" dirty="0">
                  <a:ln>
                    <a:noFill/>
                  </a:ln>
                  <a:solidFill>
                    <a:prstClr val="black"/>
                  </a:solidFill>
                  <a:effectLst/>
                  <a:uLnTx/>
                  <a:uFillTx/>
                  <a:latin typeface="+mn-ea"/>
                  <a:cs typeface="+mn-cs"/>
                </a:rPr>
                <a:t>股</a:t>
              </a:r>
            </a:p>
          </p:txBody>
        </p:sp>
        <p:sp>
          <p:nvSpPr>
            <p:cNvPr id="61" name="文本框 60">
              <a:extLst>
                <a:ext uri="{FF2B5EF4-FFF2-40B4-BE49-F238E27FC236}">
                  <a16:creationId xmlns:a16="http://schemas.microsoft.com/office/drawing/2014/main" id="{113CA52C-6FB8-41B6-AC0B-150E3C234043}"/>
                </a:ext>
              </a:extLst>
            </p:cNvPr>
            <p:cNvSpPr txBox="1"/>
            <p:nvPr/>
          </p:nvSpPr>
          <p:spPr>
            <a:xfrm>
              <a:off x="12301759" y="4668507"/>
              <a:ext cx="584259"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prstClr val="black"/>
                  </a:solidFill>
                  <a:effectLst/>
                  <a:uLnTx/>
                  <a:uFillTx/>
                  <a:latin typeface="+mn-ea"/>
                  <a:cs typeface="+mn-cs"/>
                </a:rPr>
                <a:t>15%</a:t>
              </a:r>
              <a:endParaRPr kumimoji="0" lang="zh-CN" altLang="en-US" sz="1400" b="0" i="0" u="none" strike="noStrike" kern="0" cap="none" spc="0" normalizeH="0" baseline="0" noProof="0" dirty="0">
                <a:ln>
                  <a:noFill/>
                </a:ln>
                <a:solidFill>
                  <a:prstClr val="black"/>
                </a:solidFill>
                <a:effectLst/>
                <a:uLnTx/>
                <a:uFillTx/>
                <a:latin typeface="+mn-ea"/>
                <a:cs typeface="+mn-cs"/>
              </a:endParaRPr>
            </a:p>
          </p:txBody>
        </p:sp>
        <p:sp>
          <p:nvSpPr>
            <p:cNvPr id="62" name="矩形 61">
              <a:extLst>
                <a:ext uri="{FF2B5EF4-FFF2-40B4-BE49-F238E27FC236}">
                  <a16:creationId xmlns:a16="http://schemas.microsoft.com/office/drawing/2014/main" id="{CC8DE6CF-3ACA-4877-976A-18CC1BB14357}"/>
                </a:ext>
              </a:extLst>
            </p:cNvPr>
            <p:cNvSpPr/>
            <p:nvPr/>
          </p:nvSpPr>
          <p:spPr>
            <a:xfrm>
              <a:off x="10175050" y="3856861"/>
              <a:ext cx="1221389" cy="261667"/>
            </a:xfrm>
            <a:prstGeom prst="rect">
              <a:avLst/>
            </a:prstGeom>
            <a:solidFill>
              <a:srgbClr val="FFC000">
                <a:lumMod val="40000"/>
                <a:lumOff val="60000"/>
              </a:srgbClr>
            </a:solidFill>
            <a:ln w="12700" cap="flat" cmpd="sng" algn="ctr">
              <a:solidFill>
                <a:srgbClr val="5B9BD5"/>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solidFill>
                  <a:effectLst/>
                  <a:uLnTx/>
                  <a:uFillTx/>
                  <a:latin typeface="+mn-ea"/>
                  <a:cs typeface="+mn-cs"/>
                </a:rPr>
                <a:t>新加坡</a:t>
              </a:r>
              <a:r>
                <a:rPr kumimoji="0" lang="en-US" altLang="zh-CN" sz="1400" b="0" i="0" u="none" strike="noStrike" kern="0" cap="none" spc="0" normalizeH="0" baseline="0" noProof="0" dirty="0">
                  <a:ln>
                    <a:noFill/>
                  </a:ln>
                  <a:solidFill>
                    <a:prstClr val="black"/>
                  </a:solidFill>
                  <a:effectLst/>
                  <a:uLnTx/>
                  <a:uFillTx/>
                  <a:latin typeface="+mn-ea"/>
                  <a:cs typeface="+mn-cs"/>
                </a:rPr>
                <a:t>SPV</a:t>
              </a:r>
            </a:p>
          </p:txBody>
        </p:sp>
        <p:sp>
          <p:nvSpPr>
            <p:cNvPr id="63" name="矩形 62">
              <a:extLst>
                <a:ext uri="{FF2B5EF4-FFF2-40B4-BE49-F238E27FC236}">
                  <a16:creationId xmlns:a16="http://schemas.microsoft.com/office/drawing/2014/main" id="{7BA29941-847C-437D-BB41-E47E517BBF1F}"/>
                </a:ext>
              </a:extLst>
            </p:cNvPr>
            <p:cNvSpPr/>
            <p:nvPr/>
          </p:nvSpPr>
          <p:spPr>
            <a:xfrm>
              <a:off x="10175049" y="4432374"/>
              <a:ext cx="1221389" cy="261667"/>
            </a:xfrm>
            <a:prstGeom prst="rect">
              <a:avLst/>
            </a:prstGeom>
            <a:solidFill>
              <a:srgbClr val="FFC000">
                <a:lumMod val="40000"/>
                <a:lumOff val="60000"/>
              </a:srgbClr>
            </a:solidFill>
            <a:ln w="12700" cap="flat" cmpd="sng" algn="ctr">
              <a:solidFill>
                <a:srgbClr val="5B9BD5"/>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solidFill>
                  <a:effectLst/>
                  <a:uLnTx/>
                  <a:uFillTx/>
                  <a:latin typeface="+mn-ea"/>
                  <a:cs typeface="+mn-cs"/>
                </a:rPr>
                <a:t>西班牙</a:t>
              </a:r>
              <a:r>
                <a:rPr kumimoji="0" lang="en-US" altLang="zh-CN" sz="1400" b="0" i="0" u="none" strike="noStrike" kern="0" cap="none" spc="0" normalizeH="0" baseline="0" noProof="0" dirty="0">
                  <a:ln>
                    <a:noFill/>
                  </a:ln>
                  <a:solidFill>
                    <a:prstClr val="black"/>
                  </a:solidFill>
                  <a:effectLst/>
                  <a:uLnTx/>
                  <a:uFillTx/>
                  <a:latin typeface="+mn-ea"/>
                  <a:cs typeface="+mn-cs"/>
                </a:rPr>
                <a:t>SPV</a:t>
              </a:r>
            </a:p>
          </p:txBody>
        </p:sp>
        <p:cxnSp>
          <p:nvCxnSpPr>
            <p:cNvPr id="64" name="直接连接符 63">
              <a:extLst>
                <a:ext uri="{FF2B5EF4-FFF2-40B4-BE49-F238E27FC236}">
                  <a16:creationId xmlns:a16="http://schemas.microsoft.com/office/drawing/2014/main" id="{A5C9C81C-EE2E-4B32-9C43-4360E78E6F69}"/>
                </a:ext>
              </a:extLst>
            </p:cNvPr>
            <p:cNvCxnSpPr>
              <a:stCxn id="55" idx="2"/>
              <a:endCxn id="62" idx="0"/>
            </p:cNvCxnSpPr>
            <p:nvPr/>
          </p:nvCxnSpPr>
          <p:spPr>
            <a:xfrm>
              <a:off x="10785744" y="3480346"/>
              <a:ext cx="0" cy="376514"/>
            </a:xfrm>
            <a:prstGeom prst="line">
              <a:avLst/>
            </a:prstGeom>
            <a:noFill/>
            <a:ln w="6350" cap="flat" cmpd="sng" algn="ctr">
              <a:solidFill>
                <a:srgbClr val="4472C4"/>
              </a:solidFill>
              <a:prstDash val="solid"/>
              <a:miter lim="800000"/>
            </a:ln>
            <a:effectLst/>
          </p:spPr>
        </p:cxnSp>
        <p:cxnSp>
          <p:nvCxnSpPr>
            <p:cNvPr id="65" name="直接连接符 64">
              <a:extLst>
                <a:ext uri="{FF2B5EF4-FFF2-40B4-BE49-F238E27FC236}">
                  <a16:creationId xmlns:a16="http://schemas.microsoft.com/office/drawing/2014/main" id="{BB27D32E-0D3A-4B0B-BEA5-ACCF4EE7AAE7}"/>
                </a:ext>
              </a:extLst>
            </p:cNvPr>
            <p:cNvCxnSpPr>
              <a:cxnSpLocks/>
              <a:stCxn id="62" idx="2"/>
              <a:endCxn id="63" idx="0"/>
            </p:cNvCxnSpPr>
            <p:nvPr/>
          </p:nvCxnSpPr>
          <p:spPr>
            <a:xfrm flipH="1">
              <a:off x="10785743" y="4118528"/>
              <a:ext cx="1" cy="313846"/>
            </a:xfrm>
            <a:prstGeom prst="line">
              <a:avLst/>
            </a:prstGeom>
            <a:noFill/>
            <a:ln w="6350" cap="flat" cmpd="sng" algn="ctr">
              <a:solidFill>
                <a:srgbClr val="4472C4"/>
              </a:solidFill>
              <a:prstDash val="solid"/>
              <a:miter lim="800000"/>
            </a:ln>
            <a:effectLst/>
          </p:spPr>
        </p:cxnSp>
        <p:sp>
          <p:nvSpPr>
            <p:cNvPr id="66" name="文本框 65">
              <a:extLst>
                <a:ext uri="{FF2B5EF4-FFF2-40B4-BE49-F238E27FC236}">
                  <a16:creationId xmlns:a16="http://schemas.microsoft.com/office/drawing/2014/main" id="{A758DFC5-76BF-4F2E-82C4-6B28C4822512}"/>
                </a:ext>
              </a:extLst>
            </p:cNvPr>
            <p:cNvSpPr txBox="1"/>
            <p:nvPr/>
          </p:nvSpPr>
          <p:spPr>
            <a:xfrm>
              <a:off x="10061892" y="4129455"/>
              <a:ext cx="700037"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prstClr val="black"/>
                  </a:solidFill>
                  <a:effectLst/>
                  <a:uLnTx/>
                  <a:uFillTx/>
                  <a:latin typeface="+mn-ea"/>
                  <a:cs typeface="+mn-cs"/>
                </a:rPr>
                <a:t>100%</a:t>
              </a:r>
              <a:endParaRPr kumimoji="0" lang="zh-CN" altLang="en-US" sz="1400" b="0" i="0" u="none" strike="noStrike" kern="0" cap="none" spc="0" normalizeH="0" baseline="0" noProof="0" dirty="0">
                <a:ln>
                  <a:noFill/>
                </a:ln>
                <a:solidFill>
                  <a:prstClr val="black"/>
                </a:solidFill>
                <a:effectLst/>
                <a:uLnTx/>
                <a:uFillTx/>
                <a:latin typeface="+mn-ea"/>
                <a:cs typeface="+mn-cs"/>
              </a:endParaRPr>
            </a:p>
          </p:txBody>
        </p:sp>
        <p:sp>
          <p:nvSpPr>
            <p:cNvPr id="67" name="文本框 66">
              <a:extLst>
                <a:ext uri="{FF2B5EF4-FFF2-40B4-BE49-F238E27FC236}">
                  <a16:creationId xmlns:a16="http://schemas.microsoft.com/office/drawing/2014/main" id="{96254183-50D7-4066-8F78-754B49DDC348}"/>
                </a:ext>
              </a:extLst>
            </p:cNvPr>
            <p:cNvSpPr txBox="1"/>
            <p:nvPr/>
          </p:nvSpPr>
          <p:spPr>
            <a:xfrm>
              <a:off x="10061891" y="3505047"/>
              <a:ext cx="700038"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prstClr val="black"/>
                  </a:solidFill>
                  <a:effectLst/>
                  <a:uLnTx/>
                  <a:uFillTx/>
                  <a:latin typeface="+mn-ea"/>
                  <a:cs typeface="+mn-cs"/>
                </a:rPr>
                <a:t>100%</a:t>
              </a:r>
              <a:endParaRPr kumimoji="0" lang="zh-CN" altLang="en-US" sz="1400" b="0" i="0" u="none" strike="noStrike" kern="0" cap="none" spc="0" normalizeH="0" baseline="0" noProof="0" dirty="0">
                <a:ln>
                  <a:noFill/>
                </a:ln>
                <a:solidFill>
                  <a:prstClr val="black"/>
                </a:solidFill>
                <a:effectLst/>
                <a:uLnTx/>
                <a:uFillTx/>
                <a:latin typeface="+mn-ea"/>
                <a:cs typeface="+mn-cs"/>
              </a:endParaRPr>
            </a:p>
          </p:txBody>
        </p:sp>
        <p:sp>
          <p:nvSpPr>
            <p:cNvPr id="68" name="矩形 67">
              <a:extLst>
                <a:ext uri="{FF2B5EF4-FFF2-40B4-BE49-F238E27FC236}">
                  <a16:creationId xmlns:a16="http://schemas.microsoft.com/office/drawing/2014/main" id="{D91ABF29-200B-489E-A3A5-30B0B4121CB6}"/>
                </a:ext>
              </a:extLst>
            </p:cNvPr>
            <p:cNvSpPr/>
            <p:nvPr/>
          </p:nvSpPr>
          <p:spPr>
            <a:xfrm>
              <a:off x="11661009" y="3856861"/>
              <a:ext cx="1281500" cy="258129"/>
            </a:xfrm>
            <a:prstGeom prst="rect">
              <a:avLst/>
            </a:prstGeom>
            <a:solidFill>
              <a:srgbClr val="FFC000">
                <a:lumMod val="40000"/>
                <a:lumOff val="60000"/>
              </a:srgbClr>
            </a:solidFill>
            <a:ln w="12700" cap="flat" cmpd="sng" algn="ctr">
              <a:solidFill>
                <a:srgbClr val="5B9BD5"/>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solidFill>
                  <a:effectLst/>
                  <a:uLnTx/>
                  <a:uFillTx/>
                  <a:latin typeface="+mn-ea"/>
                  <a:cs typeface="+mn-cs"/>
                </a:rPr>
                <a:t>西安地铁（哥）</a:t>
              </a:r>
              <a:endParaRPr kumimoji="0" lang="en-US" altLang="zh-CN" sz="1400" b="0" i="0" u="none" strike="noStrike" kern="0" cap="none" spc="0" normalizeH="0" baseline="0" noProof="0" dirty="0">
                <a:ln>
                  <a:noFill/>
                </a:ln>
                <a:solidFill>
                  <a:prstClr val="black"/>
                </a:solidFill>
                <a:effectLst/>
                <a:uLnTx/>
                <a:uFillTx/>
                <a:latin typeface="+mn-ea"/>
                <a:cs typeface="+mn-cs"/>
              </a:endParaRPr>
            </a:p>
          </p:txBody>
        </p:sp>
        <p:cxnSp>
          <p:nvCxnSpPr>
            <p:cNvPr id="113" name="直接连接符 112">
              <a:extLst>
                <a:ext uri="{FF2B5EF4-FFF2-40B4-BE49-F238E27FC236}">
                  <a16:creationId xmlns:a16="http://schemas.microsoft.com/office/drawing/2014/main" id="{C56FAFD5-6583-40FF-B94B-F6B86DFFA6FB}"/>
                </a:ext>
              </a:extLst>
            </p:cNvPr>
            <p:cNvCxnSpPr>
              <a:cxnSpLocks/>
              <a:stCxn id="57" idx="2"/>
              <a:endCxn id="68" idx="0"/>
            </p:cNvCxnSpPr>
            <p:nvPr/>
          </p:nvCxnSpPr>
          <p:spPr>
            <a:xfrm flipH="1">
              <a:off x="12301759" y="3498335"/>
              <a:ext cx="1" cy="358525"/>
            </a:xfrm>
            <a:prstGeom prst="line">
              <a:avLst/>
            </a:prstGeom>
            <a:noFill/>
            <a:ln w="6350" cap="flat" cmpd="sng" algn="ctr">
              <a:solidFill>
                <a:srgbClr val="4472C4"/>
              </a:solidFill>
              <a:prstDash val="solid"/>
              <a:miter lim="800000"/>
            </a:ln>
            <a:effectLst/>
          </p:spPr>
        </p:cxnSp>
        <p:sp>
          <p:nvSpPr>
            <p:cNvPr id="114" name="文本框 113">
              <a:extLst>
                <a:ext uri="{FF2B5EF4-FFF2-40B4-BE49-F238E27FC236}">
                  <a16:creationId xmlns:a16="http://schemas.microsoft.com/office/drawing/2014/main" id="{E9260EE7-A726-4CF6-AE49-8CA8C1527107}"/>
                </a:ext>
              </a:extLst>
            </p:cNvPr>
            <p:cNvSpPr txBox="1"/>
            <p:nvPr/>
          </p:nvSpPr>
          <p:spPr>
            <a:xfrm>
              <a:off x="12312561" y="3515897"/>
              <a:ext cx="700038"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prstClr val="black"/>
                  </a:solidFill>
                  <a:effectLst/>
                  <a:uLnTx/>
                  <a:uFillTx/>
                  <a:latin typeface="+mn-ea"/>
                  <a:cs typeface="+mn-cs"/>
                </a:rPr>
                <a:t>100%</a:t>
              </a:r>
              <a:endParaRPr kumimoji="0" lang="zh-CN" altLang="en-US" sz="1400" b="0" i="0" u="none" strike="noStrike" kern="0" cap="none" spc="0" normalizeH="0" baseline="0" noProof="0" dirty="0">
                <a:ln>
                  <a:noFill/>
                </a:ln>
                <a:solidFill>
                  <a:prstClr val="black"/>
                </a:solidFill>
                <a:effectLst/>
                <a:uLnTx/>
                <a:uFillTx/>
                <a:latin typeface="+mn-ea"/>
                <a:cs typeface="+mn-cs"/>
              </a:endParaRPr>
            </a:p>
          </p:txBody>
        </p:sp>
        <p:sp>
          <p:nvSpPr>
            <p:cNvPr id="115" name="矩形 114">
              <a:extLst>
                <a:ext uri="{FF2B5EF4-FFF2-40B4-BE49-F238E27FC236}">
                  <a16:creationId xmlns:a16="http://schemas.microsoft.com/office/drawing/2014/main" id="{33D89639-AA3F-4D17-8CA1-FC64FCA1B29F}"/>
                </a:ext>
              </a:extLst>
            </p:cNvPr>
            <p:cNvSpPr/>
            <p:nvPr/>
          </p:nvSpPr>
          <p:spPr>
            <a:xfrm>
              <a:off x="8700661" y="3222217"/>
              <a:ext cx="1221389" cy="261667"/>
            </a:xfrm>
            <a:prstGeom prst="rect">
              <a:avLst/>
            </a:prstGeom>
            <a:solidFill>
              <a:sysClr val="window" lastClr="FFFFFF"/>
            </a:solidFill>
            <a:ln w="12700" cap="flat" cmpd="sng" algn="ctr">
              <a:solidFill>
                <a:srgbClr val="5B9BD5"/>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solidFill>
                  <a:effectLst/>
                  <a:uLnTx/>
                  <a:uFillTx/>
                  <a:latin typeface="+mn-ea"/>
                  <a:cs typeface="+mn-cs"/>
                </a:rPr>
                <a:t>中国港湾</a:t>
              </a:r>
              <a:endParaRPr kumimoji="0" lang="en-US" altLang="zh-CN" sz="1400" b="0" i="0" u="none" strike="noStrike" kern="0" cap="none" spc="0" normalizeH="0" baseline="0" noProof="0" dirty="0">
                <a:ln>
                  <a:noFill/>
                </a:ln>
                <a:solidFill>
                  <a:prstClr val="black"/>
                </a:solidFill>
                <a:effectLst/>
                <a:uLnTx/>
                <a:uFillTx/>
                <a:latin typeface="+mn-ea"/>
                <a:cs typeface="+mn-cs"/>
              </a:endParaRPr>
            </a:p>
          </p:txBody>
        </p:sp>
        <p:sp>
          <p:nvSpPr>
            <p:cNvPr id="116" name="矩形 115">
              <a:extLst>
                <a:ext uri="{FF2B5EF4-FFF2-40B4-BE49-F238E27FC236}">
                  <a16:creationId xmlns:a16="http://schemas.microsoft.com/office/drawing/2014/main" id="{70BE03C8-7075-49C7-BED5-52BFC5D325E6}"/>
                </a:ext>
              </a:extLst>
            </p:cNvPr>
            <p:cNvSpPr/>
            <p:nvPr/>
          </p:nvSpPr>
          <p:spPr>
            <a:xfrm>
              <a:off x="8700661" y="3856861"/>
              <a:ext cx="1221389" cy="261667"/>
            </a:xfrm>
            <a:prstGeom prst="rect">
              <a:avLst/>
            </a:prstGeom>
            <a:solidFill>
              <a:srgbClr val="FFC000">
                <a:lumMod val="40000"/>
                <a:lumOff val="60000"/>
              </a:srgbClr>
            </a:solidFill>
            <a:ln w="12700" cap="flat" cmpd="sng" algn="ctr">
              <a:solidFill>
                <a:srgbClr val="5B9BD5"/>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1400" kern="0" dirty="0">
                  <a:solidFill>
                    <a:prstClr val="black"/>
                  </a:solidFill>
                  <a:latin typeface="+mn-ea"/>
                </a:rPr>
                <a:t>百慕大</a:t>
              </a:r>
              <a:endParaRPr kumimoji="0" lang="en-US" altLang="zh-CN" sz="1400" b="0" i="0" u="none" strike="noStrike" kern="0" cap="none" spc="0" normalizeH="0" baseline="0" noProof="0" dirty="0">
                <a:ln>
                  <a:noFill/>
                </a:ln>
                <a:solidFill>
                  <a:prstClr val="black"/>
                </a:solidFill>
                <a:effectLst/>
                <a:uLnTx/>
                <a:uFillTx/>
                <a:latin typeface="+mn-ea"/>
                <a:cs typeface="+mn-cs"/>
              </a:endParaRPr>
            </a:p>
          </p:txBody>
        </p:sp>
        <p:cxnSp>
          <p:nvCxnSpPr>
            <p:cNvPr id="117" name="直接连接符 116">
              <a:extLst>
                <a:ext uri="{FF2B5EF4-FFF2-40B4-BE49-F238E27FC236}">
                  <a16:creationId xmlns:a16="http://schemas.microsoft.com/office/drawing/2014/main" id="{1AD6E7CC-C298-4B8B-B770-779B77A8D6D1}"/>
                </a:ext>
              </a:extLst>
            </p:cNvPr>
            <p:cNvCxnSpPr>
              <a:cxnSpLocks/>
              <a:stCxn id="115" idx="2"/>
              <a:endCxn id="116" idx="0"/>
            </p:cNvCxnSpPr>
            <p:nvPr/>
          </p:nvCxnSpPr>
          <p:spPr>
            <a:xfrm>
              <a:off x="9311356" y="3483884"/>
              <a:ext cx="0" cy="372976"/>
            </a:xfrm>
            <a:prstGeom prst="line">
              <a:avLst/>
            </a:prstGeom>
            <a:noFill/>
            <a:ln w="6350" cap="flat" cmpd="sng" algn="ctr">
              <a:solidFill>
                <a:srgbClr val="4472C4"/>
              </a:solidFill>
              <a:prstDash val="solid"/>
              <a:miter lim="800000"/>
            </a:ln>
            <a:effectLst/>
          </p:spPr>
        </p:cxnSp>
        <p:sp>
          <p:nvSpPr>
            <p:cNvPr id="118" name="文本框 117">
              <a:extLst>
                <a:ext uri="{FF2B5EF4-FFF2-40B4-BE49-F238E27FC236}">
                  <a16:creationId xmlns:a16="http://schemas.microsoft.com/office/drawing/2014/main" id="{DBB44D8A-95B4-4DEC-818C-75DCAF44935F}"/>
                </a:ext>
              </a:extLst>
            </p:cNvPr>
            <p:cNvSpPr txBox="1"/>
            <p:nvPr/>
          </p:nvSpPr>
          <p:spPr>
            <a:xfrm>
              <a:off x="8587502" y="3508585"/>
              <a:ext cx="700038"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prstClr val="black"/>
                  </a:solidFill>
                  <a:effectLst/>
                  <a:uLnTx/>
                  <a:uFillTx/>
                  <a:latin typeface="+mn-ea"/>
                  <a:cs typeface="+mn-cs"/>
                </a:rPr>
                <a:t>100%</a:t>
              </a:r>
              <a:endParaRPr kumimoji="0" lang="zh-CN" altLang="en-US" sz="1400" b="0" i="0" u="none" strike="noStrike" kern="0" cap="none" spc="0" normalizeH="0" baseline="0" noProof="0" dirty="0">
                <a:ln>
                  <a:noFill/>
                </a:ln>
                <a:solidFill>
                  <a:prstClr val="black"/>
                </a:solidFill>
                <a:effectLst/>
                <a:uLnTx/>
                <a:uFillTx/>
                <a:latin typeface="+mn-ea"/>
                <a:cs typeface="+mn-cs"/>
              </a:endParaRPr>
            </a:p>
          </p:txBody>
        </p:sp>
        <p:cxnSp>
          <p:nvCxnSpPr>
            <p:cNvPr id="119" name="连接符: 肘形 118">
              <a:extLst>
                <a:ext uri="{FF2B5EF4-FFF2-40B4-BE49-F238E27FC236}">
                  <a16:creationId xmlns:a16="http://schemas.microsoft.com/office/drawing/2014/main" id="{813DB676-F9B3-4ADE-B6A8-D0366C8915E4}"/>
                </a:ext>
              </a:extLst>
            </p:cNvPr>
            <p:cNvCxnSpPr>
              <a:cxnSpLocks/>
              <a:stCxn id="116" idx="2"/>
              <a:endCxn id="56" idx="1"/>
            </p:cNvCxnSpPr>
            <p:nvPr/>
          </p:nvCxnSpPr>
          <p:spPr>
            <a:xfrm rot="16200000" flipH="1">
              <a:off x="9226994" y="4202889"/>
              <a:ext cx="1643112" cy="1474389"/>
            </a:xfrm>
            <a:prstGeom prst="bentConnector2">
              <a:avLst/>
            </a:prstGeom>
            <a:noFill/>
            <a:ln w="6350" cap="flat" cmpd="sng" algn="ctr">
              <a:solidFill>
                <a:srgbClr val="4472C4"/>
              </a:solidFill>
              <a:prstDash val="solid"/>
              <a:miter lim="800000"/>
            </a:ln>
            <a:effectLst/>
          </p:spPr>
        </p:cxnSp>
        <p:sp>
          <p:nvSpPr>
            <p:cNvPr id="120" name="文本框 119">
              <a:extLst>
                <a:ext uri="{FF2B5EF4-FFF2-40B4-BE49-F238E27FC236}">
                  <a16:creationId xmlns:a16="http://schemas.microsoft.com/office/drawing/2014/main" id="{4D7C338A-E7E2-428C-83E5-338EA4D65DB0}"/>
                </a:ext>
              </a:extLst>
            </p:cNvPr>
            <p:cNvSpPr txBox="1"/>
            <p:nvPr/>
          </p:nvSpPr>
          <p:spPr>
            <a:xfrm>
              <a:off x="8881426" y="4697001"/>
              <a:ext cx="826466"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prstClr val="black"/>
                  </a:solidFill>
                  <a:effectLst/>
                  <a:uLnTx/>
                  <a:uFillTx/>
                  <a:latin typeface="+mn-ea"/>
                  <a:cs typeface="+mn-cs"/>
                </a:rPr>
                <a:t>1</a:t>
              </a:r>
              <a:r>
                <a:rPr kumimoji="0" lang="zh-CN" altLang="en-US" sz="1400" b="0" i="0" u="none" strike="noStrike" kern="0" cap="none" spc="0" normalizeH="0" baseline="0" noProof="0" dirty="0">
                  <a:ln>
                    <a:noFill/>
                  </a:ln>
                  <a:solidFill>
                    <a:prstClr val="black"/>
                  </a:solidFill>
                  <a:effectLst/>
                  <a:uLnTx/>
                  <a:uFillTx/>
                  <a:latin typeface="+mn-ea"/>
                  <a:cs typeface="+mn-cs"/>
                </a:rPr>
                <a:t>股</a:t>
              </a:r>
            </a:p>
          </p:txBody>
        </p:sp>
        <p:sp>
          <p:nvSpPr>
            <p:cNvPr id="121" name="文本框 120">
              <a:extLst>
                <a:ext uri="{FF2B5EF4-FFF2-40B4-BE49-F238E27FC236}">
                  <a16:creationId xmlns:a16="http://schemas.microsoft.com/office/drawing/2014/main" id="{3EA2068C-061D-4B9D-B620-3EC7B9411CFD}"/>
                </a:ext>
              </a:extLst>
            </p:cNvPr>
            <p:cNvSpPr txBox="1"/>
            <p:nvPr/>
          </p:nvSpPr>
          <p:spPr>
            <a:xfrm>
              <a:off x="10726615" y="5078339"/>
              <a:ext cx="1777278" cy="307777"/>
            </a:xfrm>
            <a:prstGeom prst="rect">
              <a:avLst/>
            </a:prstGeom>
            <a:solidFill>
              <a:schemeClr val="accent5">
                <a:lumMod val="20000"/>
                <a:lumOff val="80000"/>
              </a:schemeClr>
            </a:solidFill>
          </p:spPr>
          <p:txBody>
            <a:bodyPr wrap="square" rtlCol="0" anchor="ctr">
              <a:noAutofit/>
            </a:bodyPr>
            <a:lstStyle/>
            <a:p>
              <a:pPr algn="ctr"/>
              <a:r>
                <a:rPr lang="zh-CN" altLang="en-US" sz="1400" dirty="0">
                  <a:latin typeface="+mn-ea"/>
                </a:rPr>
                <a:t>注册股本金</a:t>
              </a:r>
              <a:r>
                <a:rPr lang="en-US" altLang="zh-CN" sz="1400" dirty="0">
                  <a:latin typeface="+mn-ea"/>
                </a:rPr>
                <a:t>1</a:t>
              </a:r>
              <a:r>
                <a:rPr lang="zh-CN" altLang="en-US" sz="1400" dirty="0">
                  <a:latin typeface="+mn-ea"/>
                </a:rPr>
                <a:t>万美元</a:t>
              </a:r>
            </a:p>
          </p:txBody>
        </p:sp>
        <p:sp>
          <p:nvSpPr>
            <p:cNvPr id="122" name="文本框 121">
              <a:extLst>
                <a:ext uri="{FF2B5EF4-FFF2-40B4-BE49-F238E27FC236}">
                  <a16:creationId xmlns:a16="http://schemas.microsoft.com/office/drawing/2014/main" id="{FCF5F4B1-391F-4CF6-A23A-52A9B48A2F96}"/>
                </a:ext>
              </a:extLst>
            </p:cNvPr>
            <p:cNvSpPr txBox="1"/>
            <p:nvPr/>
          </p:nvSpPr>
          <p:spPr>
            <a:xfrm>
              <a:off x="8541166" y="5078673"/>
              <a:ext cx="1659822" cy="298017"/>
            </a:xfrm>
            <a:prstGeom prst="rect">
              <a:avLst/>
            </a:prstGeom>
            <a:solidFill>
              <a:schemeClr val="accent5">
                <a:lumMod val="20000"/>
                <a:lumOff val="80000"/>
              </a:schemeClr>
            </a:solidFill>
          </p:spPr>
          <p:txBody>
            <a:bodyPr wrap="square" rtlCol="0" anchor="ctr">
              <a:noAutofit/>
            </a:bodyPr>
            <a:lstStyle/>
            <a:p>
              <a:pPr algn="ctr"/>
              <a:r>
                <a:rPr lang="zh-CN" altLang="en-US" sz="1400" dirty="0">
                  <a:latin typeface="+mn-ea"/>
                </a:rPr>
                <a:t>股东贷款</a:t>
              </a:r>
              <a:r>
                <a:rPr lang="en-US" altLang="zh-CN" sz="1400" dirty="0">
                  <a:latin typeface="+mn-ea"/>
                </a:rPr>
                <a:t>2.6</a:t>
              </a:r>
              <a:r>
                <a:rPr lang="zh-CN" altLang="en-US" sz="1400" dirty="0">
                  <a:latin typeface="+mn-ea"/>
                </a:rPr>
                <a:t>亿美元</a:t>
              </a:r>
            </a:p>
          </p:txBody>
        </p:sp>
      </p:grpSp>
      <p:sp>
        <p:nvSpPr>
          <p:cNvPr id="123" name="内容占位符 7">
            <a:extLst>
              <a:ext uri="{FF2B5EF4-FFF2-40B4-BE49-F238E27FC236}">
                <a16:creationId xmlns:a16="http://schemas.microsoft.com/office/drawing/2014/main" id="{D25E3BEA-C659-444C-84C2-E522E258505C}"/>
              </a:ext>
            </a:extLst>
          </p:cNvPr>
          <p:cNvSpPr txBox="1">
            <a:spLocks/>
          </p:cNvSpPr>
          <p:nvPr/>
        </p:nvSpPr>
        <p:spPr>
          <a:xfrm>
            <a:off x="6396193" y="1108627"/>
            <a:ext cx="5752969" cy="4524054"/>
          </a:xfrm>
          <a:prstGeom prst="rect">
            <a:avLst/>
          </a:prstGeom>
        </p:spPr>
        <p:txBody>
          <a:bodyPr vert="horz" lIns="91440" tIns="45720" rIns="91440" bIns="45720" rtlCol="0">
            <a:normAutofit/>
          </a:bodyPr>
          <a:lstStyle>
            <a:lvl1pPr marL="285750" indent="-28575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600" kern="1200">
                <a:solidFill>
                  <a:schemeClr val="tx1"/>
                </a:solidFill>
                <a:latin typeface="微软雅黑" panose="020B0503020204020204" pitchFamily="34" charset="-122"/>
                <a:ea typeface="微软雅黑" panose="020B0503020204020204" pitchFamily="34" charset="-122"/>
                <a:cs typeface="+mn-cs"/>
              </a:defRPr>
            </a:lvl1pPr>
            <a:lvl2pPr marL="171450" indent="-171450" algn="l" defTabSz="914400" rtl="0" eaLnBrk="1" latinLnBrk="0" hangingPunct="1">
              <a:lnSpc>
                <a:spcPct val="150000"/>
              </a:lnSpc>
              <a:spcBef>
                <a:spcPts val="1000"/>
              </a:spcBef>
              <a:spcAft>
                <a:spcPts val="1200"/>
              </a:spcAft>
              <a:buClr>
                <a:srgbClr val="006BC4"/>
              </a:buClr>
              <a:buSzPct val="66000"/>
              <a:buFont typeface="Wingdings" panose="05000000000000000000" pitchFamily="2" charset="2"/>
              <a:buChar char="n"/>
              <a:defRPr lang="en-US" sz="1200" kern="1200">
                <a:solidFill>
                  <a:schemeClr val="tx1"/>
                </a:solidFill>
                <a:latin typeface="微软雅黑" panose="020B0503020204020204" pitchFamily="34" charset="-122"/>
                <a:ea typeface="微软雅黑" panose="020B0503020204020204" pitchFamily="34" charset="-122"/>
                <a:cs typeface="+mn-cs"/>
              </a:defRPr>
            </a:lvl2pPr>
            <a:lvl3pPr marL="628650" indent="-17145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200" kern="1200">
                <a:solidFill>
                  <a:schemeClr val="tx1"/>
                </a:solidFill>
                <a:latin typeface="微软雅黑" panose="020B0503020204020204" pitchFamily="34" charset="-122"/>
                <a:ea typeface="微软雅黑" panose="020B0503020204020204" pitchFamily="34" charset="-122"/>
                <a:cs typeface="+mn-cs"/>
              </a:defRPr>
            </a:lvl3pPr>
            <a:lvl4pPr marL="1085850" indent="-17145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200" kern="1200">
                <a:solidFill>
                  <a:schemeClr val="tx1"/>
                </a:solidFill>
                <a:latin typeface="微软雅黑" panose="020B0503020204020204" pitchFamily="34" charset="-122"/>
                <a:ea typeface="微软雅黑" panose="020B0503020204020204" pitchFamily="34" charset="-122"/>
                <a:cs typeface="+mn-cs"/>
              </a:defRPr>
            </a:lvl4pPr>
            <a:lvl5pPr marL="1543050" indent="-17145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200" kern="1200">
                <a:solidFill>
                  <a:schemeClr val="tx1"/>
                </a:solidFill>
                <a:latin typeface="+mn-lt"/>
                <a:ea typeface="+mn-ea"/>
                <a:cs typeface="+mn-cs"/>
              </a:defRPr>
            </a:lvl5pPr>
            <a:lvl6pPr marL="2057400" indent="-228600" algn="l" defTabSz="914400" rtl="0" eaLnBrk="1" latinLnBrk="0" hangingPunct="1">
              <a:lnSpc>
                <a:spcPct val="100000"/>
              </a:lnSpc>
              <a:spcBef>
                <a:spcPts val="1000"/>
              </a:spcBef>
              <a:spcAft>
                <a:spcPts val="1200"/>
              </a:spcAft>
              <a:buClr>
                <a:srgbClr val="00569F"/>
              </a:buClr>
              <a:buSzPct val="66000"/>
              <a:buFont typeface="Wingdings" panose="05000000000000000000" pitchFamily="2" charset="2"/>
              <a:buChar char="n"/>
              <a:defRPr lang="en-US" sz="1200" kern="120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pPr marL="0" indent="0" algn="just">
              <a:lnSpc>
                <a:spcPct val="120000"/>
              </a:lnSpc>
              <a:spcBef>
                <a:spcPts val="600"/>
              </a:spcBef>
              <a:spcAft>
                <a:spcPts val="600"/>
              </a:spcAft>
              <a:buFont typeface="Wingdings" panose="05000000000000000000" pitchFamily="2" charset="2"/>
              <a:buNone/>
            </a:pPr>
            <a:r>
              <a:rPr lang="zh-CN" altLang="en-US" b="1" dirty="0">
                <a:solidFill>
                  <a:schemeClr val="accent1"/>
                </a:solidFill>
              </a:rPr>
              <a:t>投资路径</a:t>
            </a:r>
          </a:p>
          <a:p>
            <a:pPr marL="0" indent="0" algn="just">
              <a:lnSpc>
                <a:spcPct val="120000"/>
              </a:lnSpc>
              <a:spcBef>
                <a:spcPts val="600"/>
              </a:spcBef>
              <a:spcAft>
                <a:spcPts val="600"/>
              </a:spcAft>
              <a:buFont typeface="Wingdings" panose="05000000000000000000" pitchFamily="2" charset="2"/>
              <a:buNone/>
            </a:pPr>
            <a:endParaRPr lang="zh-CN" altLang="en-US" dirty="0"/>
          </a:p>
          <a:p>
            <a:pPr marL="0" indent="0" algn="just">
              <a:lnSpc>
                <a:spcPct val="120000"/>
              </a:lnSpc>
              <a:spcBef>
                <a:spcPts val="600"/>
              </a:spcBef>
              <a:spcAft>
                <a:spcPts val="600"/>
              </a:spcAft>
              <a:buFont typeface="Wingdings" panose="05000000000000000000" pitchFamily="2" charset="2"/>
              <a:buNone/>
            </a:pPr>
            <a:endParaRPr lang="zh-CN" altLang="en-US" dirty="0"/>
          </a:p>
        </p:txBody>
      </p:sp>
    </p:spTree>
    <p:extLst>
      <p:ext uri="{BB962C8B-B14F-4D97-AF65-F5344CB8AC3E}">
        <p14:creationId xmlns:p14="http://schemas.microsoft.com/office/powerpoint/2010/main" val="35715738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a:t>哥伦比亚波哥大地铁一号线项目</a:t>
            </a:r>
          </a:p>
        </p:txBody>
      </p:sp>
      <p:sp>
        <p:nvSpPr>
          <p:cNvPr id="2" name="灯片编号占位符 1"/>
          <p:cNvSpPr>
            <a:spLocks noGrp="1"/>
          </p:cNvSpPr>
          <p:nvPr>
            <p:ph type="sldNum" sz="quarter" idx="4"/>
          </p:nvPr>
        </p:nvSpPr>
        <p:spPr/>
        <p:txBody>
          <a:bodyPr/>
          <a:lstStyle/>
          <a:p>
            <a:fld id="{9860EDB8-5305-433F-BE41-D7A86D811DB3}" type="slidenum">
              <a:rPr lang="en-US" altLang="zh-CN" noProof="0" smtClean="0"/>
              <a:t>25</a:t>
            </a:fld>
            <a:endParaRPr lang="zh-CN" altLang="en-US" noProof="0" dirty="0"/>
          </a:p>
        </p:txBody>
      </p:sp>
      <p:sp>
        <p:nvSpPr>
          <p:cNvPr id="8" name="内容占位符 7"/>
          <p:cNvSpPr>
            <a:spLocks noGrp="1"/>
          </p:cNvSpPr>
          <p:nvPr>
            <p:ph sz="quarter" idx="10"/>
          </p:nvPr>
        </p:nvSpPr>
        <p:spPr>
          <a:xfrm>
            <a:off x="254636" y="1085216"/>
            <a:ext cx="6137020" cy="640080"/>
          </a:xfrm>
        </p:spPr>
        <p:txBody>
          <a:bodyPr>
            <a:normAutofit/>
          </a:bodyPr>
          <a:lstStyle/>
          <a:p>
            <a:pPr marL="0" indent="0" algn="just">
              <a:lnSpc>
                <a:spcPct val="120000"/>
              </a:lnSpc>
              <a:spcBef>
                <a:spcPts val="600"/>
              </a:spcBef>
              <a:spcAft>
                <a:spcPts val="600"/>
              </a:spcAft>
              <a:buNone/>
            </a:pPr>
            <a:r>
              <a:rPr lang="zh-CN" altLang="en-US" b="1" dirty="0">
                <a:solidFill>
                  <a:schemeClr val="accent1"/>
                </a:solidFill>
              </a:rPr>
              <a:t>相关方架构</a:t>
            </a:r>
            <a:endParaRPr lang="en-US" altLang="zh-CN" b="1" dirty="0">
              <a:solidFill>
                <a:schemeClr val="accent1"/>
              </a:solidFill>
              <a:latin typeface="微软雅黑" panose="020B0503020204020204" pitchFamily="34" charset="-122"/>
              <a:ea typeface="微软雅黑" panose="020B0503020204020204" pitchFamily="34" charset="-122"/>
            </a:endParaRPr>
          </a:p>
          <a:p>
            <a:pPr marL="0" indent="0" algn="just">
              <a:lnSpc>
                <a:spcPct val="120000"/>
              </a:lnSpc>
              <a:spcBef>
                <a:spcPts val="600"/>
              </a:spcBef>
              <a:spcAft>
                <a:spcPts val="600"/>
              </a:spcAft>
              <a:buNone/>
            </a:pPr>
            <a:endParaRPr lang="zh-CN" altLang="en-US" dirty="0">
              <a:solidFill>
                <a:schemeClr val="tx1"/>
              </a:solidFill>
              <a:latin typeface="微软雅黑" panose="020B0503020204020204" pitchFamily="34" charset="-122"/>
              <a:ea typeface="微软雅黑" panose="020B0503020204020204" pitchFamily="34" charset="-122"/>
            </a:endParaRPr>
          </a:p>
        </p:txBody>
      </p:sp>
      <p:grpSp>
        <p:nvGrpSpPr>
          <p:cNvPr id="3" name="组合 2">
            <a:extLst>
              <a:ext uri="{FF2B5EF4-FFF2-40B4-BE49-F238E27FC236}">
                <a16:creationId xmlns:a16="http://schemas.microsoft.com/office/drawing/2014/main" id="{A11672EA-647E-4F80-8A62-4A960140B3A0}"/>
              </a:ext>
            </a:extLst>
          </p:cNvPr>
          <p:cNvGrpSpPr/>
          <p:nvPr/>
        </p:nvGrpSpPr>
        <p:grpSpPr>
          <a:xfrm>
            <a:off x="215105" y="1108845"/>
            <a:ext cx="11644663" cy="5460659"/>
            <a:chOff x="215105" y="1086158"/>
            <a:chExt cx="5685227" cy="3708597"/>
          </a:xfrm>
        </p:grpSpPr>
        <p:cxnSp>
          <p:nvCxnSpPr>
            <p:cNvPr id="9" name="连接符: 肘形 8">
              <a:extLst>
                <a:ext uri="{FF2B5EF4-FFF2-40B4-BE49-F238E27FC236}">
                  <a16:creationId xmlns:a16="http://schemas.microsoft.com/office/drawing/2014/main" id="{B6B21D77-2738-4A29-9328-3789CB424399}"/>
                </a:ext>
              </a:extLst>
            </p:cNvPr>
            <p:cNvCxnSpPr>
              <a:cxnSpLocks/>
              <a:stCxn id="22" idx="2"/>
              <a:endCxn id="33" idx="1"/>
            </p:cNvCxnSpPr>
            <p:nvPr/>
          </p:nvCxnSpPr>
          <p:spPr>
            <a:xfrm rot="16200000" flipH="1">
              <a:off x="1330802" y="3458951"/>
              <a:ext cx="1449888" cy="584188"/>
            </a:xfrm>
            <a:prstGeom prst="bentConnector2">
              <a:avLst/>
            </a:prstGeom>
            <a:ln w="28575">
              <a:solidFill>
                <a:srgbClr val="E4C244">
                  <a:lumMod val="60000"/>
                  <a:lumOff val="40000"/>
                </a:srgbClr>
              </a:solidFill>
              <a:prstDash val="dash"/>
              <a:miter/>
            </a:ln>
          </p:spPr>
        </p:cxnSp>
        <p:sp>
          <p:nvSpPr>
            <p:cNvPr id="10" name="文本框 9">
              <a:extLst>
                <a:ext uri="{FF2B5EF4-FFF2-40B4-BE49-F238E27FC236}">
                  <a16:creationId xmlns:a16="http://schemas.microsoft.com/office/drawing/2014/main" id="{B85F9214-63F6-4121-99E7-E58BCD0503B9}"/>
                </a:ext>
              </a:extLst>
            </p:cNvPr>
            <p:cNvSpPr txBox="1"/>
            <p:nvPr/>
          </p:nvSpPr>
          <p:spPr>
            <a:xfrm>
              <a:off x="4955041" y="1749276"/>
              <a:ext cx="945291" cy="1799833"/>
            </a:xfrm>
            <a:prstGeom prst="rect">
              <a:avLst/>
            </a:prstGeom>
            <a:noFill/>
            <a:ln w="19050">
              <a:solidFill>
                <a:srgbClr val="92D050"/>
              </a:solidFill>
              <a:prstDash val="dash"/>
            </a:ln>
          </p:spPr>
          <p:txBody>
            <a:bodyPr wrap="square">
              <a:noAutofit/>
            </a:bodyPr>
            <a:lstStyle/>
            <a:p>
              <a:pPr eaLnBrk="0" fontAlgn="base" hangingPunct="0">
                <a:spcBef>
                  <a:spcPct val="0"/>
                </a:spcBef>
                <a:spcAft>
                  <a:spcPct val="0"/>
                </a:spcAft>
              </a:pPr>
              <a:endParaRPr lang="zh-CN" altLang="en-US" sz="4000">
                <a:solidFill>
                  <a:srgbClr val="2C3766"/>
                </a:solidFill>
                <a:latin typeface="+mn-ea"/>
              </a:endParaRPr>
            </a:p>
          </p:txBody>
        </p:sp>
        <p:pic>
          <p:nvPicPr>
            <p:cNvPr id="11" name="Picture 2">
              <a:extLst>
                <a:ext uri="{FF2B5EF4-FFF2-40B4-BE49-F238E27FC236}">
                  <a16:creationId xmlns:a16="http://schemas.microsoft.com/office/drawing/2014/main" id="{7F823B2A-A786-470E-B9F1-372E39CCB466}"/>
                </a:ext>
              </a:extLst>
            </p:cNvPr>
            <p:cNvPicPr/>
            <p:nvPr/>
          </p:nvPicPr>
          <p:blipFill>
            <a:blip r:embed="rId3"/>
            <a:stretch/>
          </p:blipFill>
          <p:spPr>
            <a:xfrm>
              <a:off x="3093415" y="1349665"/>
              <a:ext cx="558514" cy="516623"/>
            </a:xfrm>
            <a:prstGeom prst="rect">
              <a:avLst/>
            </a:prstGeom>
            <a:noFill/>
            <a:ln>
              <a:noFill/>
            </a:ln>
          </p:spPr>
        </p:pic>
        <p:pic>
          <p:nvPicPr>
            <p:cNvPr id="12" name="图片 11">
              <a:extLst>
                <a:ext uri="{FF2B5EF4-FFF2-40B4-BE49-F238E27FC236}">
                  <a16:creationId xmlns:a16="http://schemas.microsoft.com/office/drawing/2014/main" id="{3E93ABA8-A5C8-4C5E-B873-58A03F363416}"/>
                </a:ext>
              </a:extLst>
            </p:cNvPr>
            <p:cNvPicPr/>
            <p:nvPr/>
          </p:nvPicPr>
          <p:blipFill>
            <a:blip r:embed="rId4"/>
            <a:stretch/>
          </p:blipFill>
          <p:spPr>
            <a:xfrm>
              <a:off x="4069467" y="1318938"/>
              <a:ext cx="549119" cy="549402"/>
            </a:xfrm>
            <a:prstGeom prst="rect">
              <a:avLst/>
            </a:prstGeom>
          </p:spPr>
        </p:pic>
        <p:pic>
          <p:nvPicPr>
            <p:cNvPr id="13" name="Picture 25">
              <a:extLst>
                <a:ext uri="{FF2B5EF4-FFF2-40B4-BE49-F238E27FC236}">
                  <a16:creationId xmlns:a16="http://schemas.microsoft.com/office/drawing/2014/main" id="{14EB9FA0-10FA-4D97-9598-2D3940426016}"/>
                </a:ext>
              </a:extLst>
            </p:cNvPr>
            <p:cNvPicPr/>
            <p:nvPr/>
          </p:nvPicPr>
          <p:blipFill>
            <a:blip r:embed="rId5"/>
            <a:stretch/>
          </p:blipFill>
          <p:spPr>
            <a:xfrm>
              <a:off x="3464995" y="2478767"/>
              <a:ext cx="764269" cy="496228"/>
            </a:xfrm>
            <a:prstGeom prst="rect">
              <a:avLst/>
            </a:prstGeom>
          </p:spPr>
        </p:pic>
        <p:pic>
          <p:nvPicPr>
            <p:cNvPr id="14" name="Picture 4">
              <a:extLst>
                <a:ext uri="{FF2B5EF4-FFF2-40B4-BE49-F238E27FC236}">
                  <a16:creationId xmlns:a16="http://schemas.microsoft.com/office/drawing/2014/main" id="{037A646F-F327-448B-A010-B351BB4FFEAB}"/>
                </a:ext>
              </a:extLst>
            </p:cNvPr>
            <p:cNvPicPr/>
            <p:nvPr/>
          </p:nvPicPr>
          <p:blipFill rotWithShape="1">
            <a:blip r:embed="rId6"/>
            <a:srcRect l="4545" t="24669" r="5682" b="23373"/>
            <a:stretch/>
          </p:blipFill>
          <p:spPr>
            <a:xfrm>
              <a:off x="5075218" y="2380839"/>
              <a:ext cx="506906" cy="162867"/>
            </a:xfrm>
            <a:prstGeom prst="rect">
              <a:avLst/>
            </a:prstGeom>
            <a:noFill/>
          </p:spPr>
        </p:pic>
        <p:pic>
          <p:nvPicPr>
            <p:cNvPr id="15" name="Picture 2">
              <a:extLst>
                <a:ext uri="{FF2B5EF4-FFF2-40B4-BE49-F238E27FC236}">
                  <a16:creationId xmlns:a16="http://schemas.microsoft.com/office/drawing/2014/main" id="{1EAB0E18-00C3-42D4-AB70-CB0BDC708A25}"/>
                </a:ext>
              </a:extLst>
            </p:cNvPr>
            <p:cNvPicPr/>
            <p:nvPr/>
          </p:nvPicPr>
          <p:blipFill>
            <a:blip r:embed="rId7"/>
            <a:stretch/>
          </p:blipFill>
          <p:spPr>
            <a:xfrm>
              <a:off x="5122309" y="2152700"/>
              <a:ext cx="459814" cy="124710"/>
            </a:xfrm>
            <a:prstGeom prst="rect">
              <a:avLst/>
            </a:prstGeom>
            <a:noFill/>
          </p:spPr>
        </p:pic>
        <p:pic>
          <p:nvPicPr>
            <p:cNvPr id="16" name="Picture 4">
              <a:extLst>
                <a:ext uri="{FF2B5EF4-FFF2-40B4-BE49-F238E27FC236}">
                  <a16:creationId xmlns:a16="http://schemas.microsoft.com/office/drawing/2014/main" id="{A6BF29DF-E8D6-47CF-AA32-AE42DF67AA85}"/>
                </a:ext>
              </a:extLst>
            </p:cNvPr>
            <p:cNvPicPr/>
            <p:nvPr/>
          </p:nvPicPr>
          <p:blipFill>
            <a:blip r:embed="rId8"/>
            <a:stretch/>
          </p:blipFill>
          <p:spPr>
            <a:xfrm>
              <a:off x="5154062" y="1915620"/>
              <a:ext cx="428061" cy="197088"/>
            </a:xfrm>
            <a:prstGeom prst="rect">
              <a:avLst/>
            </a:prstGeom>
            <a:noFill/>
          </p:spPr>
        </p:pic>
        <p:pic>
          <p:nvPicPr>
            <p:cNvPr id="18" name="图片 17">
              <a:extLst>
                <a:ext uri="{FF2B5EF4-FFF2-40B4-BE49-F238E27FC236}">
                  <a16:creationId xmlns:a16="http://schemas.microsoft.com/office/drawing/2014/main" id="{8200F438-9FAF-475C-86C3-34118C296B2A}"/>
                </a:ext>
              </a:extLst>
            </p:cNvPr>
            <p:cNvPicPr/>
            <p:nvPr/>
          </p:nvPicPr>
          <p:blipFill>
            <a:blip r:embed="rId9"/>
            <a:stretch/>
          </p:blipFill>
          <p:spPr>
            <a:xfrm>
              <a:off x="5087746" y="2624724"/>
              <a:ext cx="474026" cy="168599"/>
            </a:xfrm>
            <a:prstGeom prst="rect">
              <a:avLst/>
            </a:prstGeom>
          </p:spPr>
        </p:pic>
        <p:pic>
          <p:nvPicPr>
            <p:cNvPr id="19" name="Imagem 2">
              <a:extLst>
                <a:ext uri="{FF2B5EF4-FFF2-40B4-BE49-F238E27FC236}">
                  <a16:creationId xmlns:a16="http://schemas.microsoft.com/office/drawing/2014/main" id="{ADE1F37E-D36B-48A6-A99F-0D78CB127CF4}"/>
                </a:ext>
              </a:extLst>
            </p:cNvPr>
            <p:cNvPicPr/>
            <p:nvPr/>
          </p:nvPicPr>
          <p:blipFill>
            <a:blip r:embed="rId10"/>
            <a:stretch/>
          </p:blipFill>
          <p:spPr>
            <a:xfrm>
              <a:off x="390928" y="2756867"/>
              <a:ext cx="481537" cy="452031"/>
            </a:xfrm>
            <a:prstGeom prst="rect">
              <a:avLst/>
            </a:prstGeom>
          </p:spPr>
        </p:pic>
        <p:pic>
          <p:nvPicPr>
            <p:cNvPr id="20" name="Imagem 4">
              <a:extLst>
                <a:ext uri="{FF2B5EF4-FFF2-40B4-BE49-F238E27FC236}">
                  <a16:creationId xmlns:a16="http://schemas.microsoft.com/office/drawing/2014/main" id="{C47A5F2A-E673-46B0-9D69-E61A25C76759}"/>
                </a:ext>
              </a:extLst>
            </p:cNvPr>
            <p:cNvPicPr/>
            <p:nvPr/>
          </p:nvPicPr>
          <p:blipFill>
            <a:blip r:embed="rId11"/>
            <a:stretch/>
          </p:blipFill>
          <p:spPr>
            <a:xfrm>
              <a:off x="322167" y="1915620"/>
              <a:ext cx="608184" cy="517476"/>
            </a:xfrm>
            <a:prstGeom prst="rect">
              <a:avLst/>
            </a:prstGeom>
          </p:spPr>
        </p:pic>
        <p:sp>
          <p:nvSpPr>
            <p:cNvPr id="21" name="Chave Direita 5">
              <a:extLst>
                <a:ext uri="{FF2B5EF4-FFF2-40B4-BE49-F238E27FC236}">
                  <a16:creationId xmlns:a16="http://schemas.microsoft.com/office/drawing/2014/main" id="{0A1D1389-23D0-4A9A-9891-44B157A24BC6}"/>
                </a:ext>
              </a:extLst>
            </p:cNvPr>
            <p:cNvSpPr/>
            <p:nvPr/>
          </p:nvSpPr>
          <p:spPr>
            <a:xfrm>
              <a:off x="1037415" y="2423692"/>
              <a:ext cx="208672" cy="603905"/>
            </a:xfrm>
            <a:prstGeom prst="rightBrace">
              <a:avLst>
                <a:gd name="adj1" fmla="val 8333"/>
                <a:gd name="adj2" fmla="val 51812"/>
              </a:avLst>
            </a:prstGeom>
            <a:ln w="28575">
              <a:solidFill>
                <a:srgbClr val="FFFFFF">
                  <a:lumMod val="50000"/>
                </a:srgbClr>
              </a:solidFill>
              <a:prstDash val="solid"/>
              <a:miter/>
            </a:ln>
          </p:spPr>
          <p:txBody>
            <a:bodyPr anchor="ctr">
              <a:no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rgbClr val="2C3766"/>
                </a:solidFill>
                <a:effectLst/>
                <a:uLnTx/>
                <a:uFillTx/>
                <a:latin typeface="+mn-ea"/>
              </a:endParaRPr>
            </a:p>
          </p:txBody>
        </p:sp>
        <p:pic>
          <p:nvPicPr>
            <p:cNvPr id="22" name="Imagem 8">
              <a:extLst>
                <a:ext uri="{FF2B5EF4-FFF2-40B4-BE49-F238E27FC236}">
                  <a16:creationId xmlns:a16="http://schemas.microsoft.com/office/drawing/2014/main" id="{32A40625-0CCF-42C2-83F6-B81EAC058948}"/>
                </a:ext>
              </a:extLst>
            </p:cNvPr>
            <p:cNvPicPr/>
            <p:nvPr/>
          </p:nvPicPr>
          <p:blipFill>
            <a:blip r:embed="rId12"/>
            <a:stretch/>
          </p:blipFill>
          <p:spPr>
            <a:xfrm>
              <a:off x="1419539" y="2437098"/>
              <a:ext cx="688226" cy="589004"/>
            </a:xfrm>
            <a:prstGeom prst="rect">
              <a:avLst/>
            </a:prstGeom>
          </p:spPr>
        </p:pic>
        <p:pic>
          <p:nvPicPr>
            <p:cNvPr id="23" name="Imagem 21">
              <a:extLst>
                <a:ext uri="{FF2B5EF4-FFF2-40B4-BE49-F238E27FC236}">
                  <a16:creationId xmlns:a16="http://schemas.microsoft.com/office/drawing/2014/main" id="{995490DE-8388-48FD-A3EC-14ADEBFDB5CD}"/>
                </a:ext>
              </a:extLst>
            </p:cNvPr>
            <p:cNvPicPr/>
            <p:nvPr/>
          </p:nvPicPr>
          <p:blipFill rotWithShape="1">
            <a:blip r:embed="rId13"/>
            <a:stretch/>
          </p:blipFill>
          <p:spPr>
            <a:xfrm>
              <a:off x="1247142" y="1108976"/>
              <a:ext cx="947276" cy="324289"/>
            </a:xfrm>
            <a:prstGeom prst="rect">
              <a:avLst/>
            </a:prstGeom>
          </p:spPr>
        </p:pic>
        <p:pic>
          <p:nvPicPr>
            <p:cNvPr id="24" name="Imagem 25">
              <a:extLst>
                <a:ext uri="{FF2B5EF4-FFF2-40B4-BE49-F238E27FC236}">
                  <a16:creationId xmlns:a16="http://schemas.microsoft.com/office/drawing/2014/main" id="{212BDDD3-F44A-4829-9260-2507A0A99A7A}"/>
                </a:ext>
              </a:extLst>
            </p:cNvPr>
            <p:cNvPicPr/>
            <p:nvPr/>
          </p:nvPicPr>
          <p:blipFill>
            <a:blip r:embed="rId14"/>
            <a:stretch/>
          </p:blipFill>
          <p:spPr>
            <a:xfrm>
              <a:off x="1342213" y="1685840"/>
              <a:ext cx="740506" cy="546800"/>
            </a:xfrm>
            <a:prstGeom prst="rect">
              <a:avLst/>
            </a:prstGeom>
          </p:spPr>
        </p:pic>
        <p:cxnSp>
          <p:nvCxnSpPr>
            <p:cNvPr id="25" name="Conector de Seta Reta 31">
              <a:extLst>
                <a:ext uri="{FF2B5EF4-FFF2-40B4-BE49-F238E27FC236}">
                  <a16:creationId xmlns:a16="http://schemas.microsoft.com/office/drawing/2014/main" id="{369CEFFC-1956-41BE-BCF1-DFD727096FC3}"/>
                </a:ext>
              </a:extLst>
            </p:cNvPr>
            <p:cNvCxnSpPr>
              <a:cxnSpLocks/>
              <a:stCxn id="22" idx="2"/>
              <a:endCxn id="68" idx="0"/>
            </p:cNvCxnSpPr>
            <p:nvPr/>
          </p:nvCxnSpPr>
          <p:spPr>
            <a:xfrm flipH="1">
              <a:off x="1758110" y="3026102"/>
              <a:ext cx="5542" cy="293079"/>
            </a:xfrm>
            <a:prstGeom prst="straightConnector1">
              <a:avLst/>
            </a:prstGeom>
            <a:ln w="38100">
              <a:solidFill>
                <a:srgbClr val="2C3766">
                  <a:lumMod val="50000"/>
                  <a:lumOff val="50000"/>
                </a:srgbClr>
              </a:solidFill>
              <a:prstDash val="solid"/>
              <a:miter/>
              <a:tailEnd type="triangle"/>
            </a:ln>
          </p:spPr>
        </p:cxnSp>
        <p:cxnSp>
          <p:nvCxnSpPr>
            <p:cNvPr id="26" name="Conector de Seta Reta 34">
              <a:extLst>
                <a:ext uri="{FF2B5EF4-FFF2-40B4-BE49-F238E27FC236}">
                  <a16:creationId xmlns:a16="http://schemas.microsoft.com/office/drawing/2014/main" id="{531BA7DA-0374-48CF-AC08-D19BC208CEE5}"/>
                </a:ext>
              </a:extLst>
            </p:cNvPr>
            <p:cNvCxnSpPr>
              <a:cxnSpLocks/>
              <a:stCxn id="22" idx="3"/>
              <a:endCxn id="13" idx="1"/>
            </p:cNvCxnSpPr>
            <p:nvPr/>
          </p:nvCxnSpPr>
          <p:spPr>
            <a:xfrm flipV="1">
              <a:off x="2107765" y="2726881"/>
              <a:ext cx="1357230" cy="4719"/>
            </a:xfrm>
            <a:prstGeom prst="straightConnector1">
              <a:avLst/>
            </a:prstGeom>
            <a:ln w="38100">
              <a:solidFill>
                <a:srgbClr val="FFFFFF">
                  <a:lumMod val="50000"/>
                </a:srgbClr>
              </a:solidFill>
              <a:prstDash val="solid"/>
              <a:miter/>
              <a:tailEnd type="triangle"/>
            </a:ln>
          </p:spPr>
        </p:cxnSp>
        <p:sp>
          <p:nvSpPr>
            <p:cNvPr id="27" name="CaixaDeTexto 39">
              <a:extLst>
                <a:ext uri="{FF2B5EF4-FFF2-40B4-BE49-F238E27FC236}">
                  <a16:creationId xmlns:a16="http://schemas.microsoft.com/office/drawing/2014/main" id="{1649C1B4-CD22-495D-8E69-61EB631B71FF}"/>
                </a:ext>
              </a:extLst>
            </p:cNvPr>
            <p:cNvSpPr txBox="1"/>
            <p:nvPr/>
          </p:nvSpPr>
          <p:spPr>
            <a:xfrm>
              <a:off x="2165258" y="2840416"/>
              <a:ext cx="1253438" cy="438955"/>
            </a:xfrm>
            <a:prstGeom prst="rect">
              <a:avLst/>
            </a:prstGeom>
            <a:noFill/>
            <a:ln>
              <a:noFill/>
            </a:ln>
          </p:spPr>
          <p:txBody>
            <a:bodyPr wrap="square">
              <a:noAutofit/>
            </a:bodyPr>
            <a:lstStyle/>
            <a:p>
              <a:pPr algn="ctr" eaLnBrk="0" fontAlgn="base" hangingPunct="0">
                <a:spcBef>
                  <a:spcPct val="0"/>
                </a:spcBef>
                <a:spcAft>
                  <a:spcPct val="0"/>
                </a:spcAft>
              </a:pPr>
              <a:r>
                <a:rPr lang="zh-CN" altLang="es-ES" sz="1600" b="1" dirty="0">
                  <a:solidFill>
                    <a:srgbClr val="2C3766"/>
                  </a:solidFill>
                  <a:latin typeface="+mn-ea"/>
                </a:rPr>
                <a:t>客票收入</a:t>
              </a:r>
              <a:endParaRPr lang="en-US" sz="1600" b="1" dirty="0">
                <a:solidFill>
                  <a:srgbClr val="2C3766"/>
                </a:solidFill>
                <a:latin typeface="+mn-ea"/>
              </a:endParaRPr>
            </a:p>
            <a:p>
              <a:pPr algn="ctr" eaLnBrk="0" fontAlgn="base" hangingPunct="0">
                <a:spcBef>
                  <a:spcPct val="0"/>
                </a:spcBef>
                <a:spcAft>
                  <a:spcPct val="0"/>
                </a:spcAft>
              </a:pPr>
              <a:r>
                <a:rPr lang="zh-CN" altLang="es-ES" sz="1600" b="1" dirty="0">
                  <a:solidFill>
                    <a:srgbClr val="2C3766"/>
                  </a:solidFill>
                  <a:latin typeface="+mn-ea"/>
                </a:rPr>
                <a:t>（特许人先代收）</a:t>
              </a:r>
            </a:p>
          </p:txBody>
        </p:sp>
        <p:sp>
          <p:nvSpPr>
            <p:cNvPr id="28" name="CaixaDeTexto 41">
              <a:extLst>
                <a:ext uri="{FF2B5EF4-FFF2-40B4-BE49-F238E27FC236}">
                  <a16:creationId xmlns:a16="http://schemas.microsoft.com/office/drawing/2014/main" id="{455A3132-2335-416F-B7EA-EBD9ED823208}"/>
                </a:ext>
              </a:extLst>
            </p:cNvPr>
            <p:cNvSpPr txBox="1"/>
            <p:nvPr/>
          </p:nvSpPr>
          <p:spPr>
            <a:xfrm>
              <a:off x="268213" y="2445826"/>
              <a:ext cx="716093" cy="627078"/>
            </a:xfrm>
            <a:prstGeom prst="rect">
              <a:avLst/>
            </a:prstGeom>
            <a:noFill/>
          </p:spPr>
          <p:txBody>
            <a:bodyPr wrap="square">
              <a:noAutofit/>
            </a:bodyPr>
            <a:lstStyle/>
            <a:p>
              <a:pPr algn="ctr" eaLnBrk="0" fontAlgn="base" hangingPunct="0">
                <a:spcBef>
                  <a:spcPct val="0"/>
                </a:spcBef>
                <a:spcAft>
                  <a:spcPct val="0"/>
                </a:spcAft>
              </a:pPr>
              <a:r>
                <a:rPr lang="zh-CN" altLang="es-ES" sz="1600" b="1">
                  <a:solidFill>
                    <a:srgbClr val="25557B">
                      <a:lumMod val="50000"/>
                    </a:srgbClr>
                  </a:solidFill>
                  <a:latin typeface="+mn-ea"/>
                </a:rPr>
                <a:t>国家资金</a:t>
              </a:r>
              <a:endParaRPr lang="es-ES" sz="1600" b="1">
                <a:solidFill>
                  <a:srgbClr val="25557B">
                    <a:lumMod val="50000"/>
                  </a:srgbClr>
                </a:solidFill>
                <a:latin typeface="+mn-ea"/>
              </a:endParaRPr>
            </a:p>
            <a:p>
              <a:pPr algn="ctr" eaLnBrk="0" fontAlgn="base" hangingPunct="0">
                <a:spcBef>
                  <a:spcPct val="0"/>
                </a:spcBef>
                <a:spcAft>
                  <a:spcPct val="0"/>
                </a:spcAft>
              </a:pPr>
              <a:r>
                <a:rPr lang="es-ES" sz="1600" b="1">
                  <a:solidFill>
                    <a:srgbClr val="25557B">
                      <a:lumMod val="50000"/>
                    </a:srgbClr>
                  </a:solidFill>
                  <a:latin typeface="+mn-ea"/>
                </a:rPr>
                <a:t> </a:t>
              </a:r>
            </a:p>
            <a:p>
              <a:pPr algn="ctr" eaLnBrk="0" fontAlgn="base" hangingPunct="0">
                <a:spcBef>
                  <a:spcPct val="0"/>
                </a:spcBef>
                <a:spcAft>
                  <a:spcPct val="0"/>
                </a:spcAft>
              </a:pPr>
              <a:endParaRPr lang="es-ES" sz="1600" b="1">
                <a:solidFill>
                  <a:srgbClr val="25557B">
                    <a:lumMod val="50000"/>
                  </a:srgbClr>
                </a:solidFill>
                <a:latin typeface="+mn-ea"/>
              </a:endParaRPr>
            </a:p>
          </p:txBody>
        </p:sp>
        <p:sp>
          <p:nvSpPr>
            <p:cNvPr id="29" name="CaixaDeTexto 42">
              <a:extLst>
                <a:ext uri="{FF2B5EF4-FFF2-40B4-BE49-F238E27FC236}">
                  <a16:creationId xmlns:a16="http://schemas.microsoft.com/office/drawing/2014/main" id="{C7E72050-79E3-4E1C-BA4B-17710714B8C5}"/>
                </a:ext>
              </a:extLst>
            </p:cNvPr>
            <p:cNvSpPr txBox="1"/>
            <p:nvPr/>
          </p:nvSpPr>
          <p:spPr>
            <a:xfrm>
              <a:off x="215105" y="3218373"/>
              <a:ext cx="822309" cy="250831"/>
            </a:xfrm>
            <a:prstGeom prst="rect">
              <a:avLst/>
            </a:prstGeom>
            <a:noFill/>
          </p:spPr>
          <p:txBody>
            <a:bodyPr wrap="square">
              <a:noAutofit/>
            </a:bodyPr>
            <a:lstStyle/>
            <a:p>
              <a:pPr algn="ctr" eaLnBrk="0" fontAlgn="base" hangingPunct="0">
                <a:spcBef>
                  <a:spcPct val="0"/>
                </a:spcBef>
                <a:spcAft>
                  <a:spcPct val="0"/>
                </a:spcAft>
              </a:pPr>
              <a:r>
                <a:rPr lang="zh-CN" altLang="es-ES" sz="1600" b="1">
                  <a:solidFill>
                    <a:srgbClr val="25557B">
                      <a:lumMod val="50000"/>
                    </a:srgbClr>
                  </a:solidFill>
                  <a:latin typeface="+mn-ea"/>
                </a:rPr>
                <a:t>市政府资金</a:t>
              </a:r>
            </a:p>
          </p:txBody>
        </p:sp>
        <p:cxnSp>
          <p:nvCxnSpPr>
            <p:cNvPr id="30" name="Conector de Seta Reta 44">
              <a:extLst>
                <a:ext uri="{FF2B5EF4-FFF2-40B4-BE49-F238E27FC236}">
                  <a16:creationId xmlns:a16="http://schemas.microsoft.com/office/drawing/2014/main" id="{D09C471C-DCEA-4947-9D07-05C0938DFC47}"/>
                </a:ext>
              </a:extLst>
            </p:cNvPr>
            <p:cNvCxnSpPr>
              <a:cxnSpLocks/>
              <a:stCxn id="32" idx="0"/>
              <a:endCxn id="13" idx="2"/>
            </p:cNvCxnSpPr>
            <p:nvPr/>
          </p:nvCxnSpPr>
          <p:spPr>
            <a:xfrm flipH="1" flipV="1">
              <a:off x="3847130" y="2974995"/>
              <a:ext cx="7129" cy="860484"/>
            </a:xfrm>
            <a:prstGeom prst="straightConnector1">
              <a:avLst/>
            </a:prstGeom>
            <a:ln w="38100">
              <a:solidFill>
                <a:srgbClr val="2C3766">
                  <a:lumMod val="50000"/>
                  <a:lumOff val="50000"/>
                </a:srgbClr>
              </a:solidFill>
              <a:prstDash val="solid"/>
              <a:miter/>
              <a:tailEnd type="triangle"/>
            </a:ln>
          </p:spPr>
        </p:cxnSp>
        <p:sp>
          <p:nvSpPr>
            <p:cNvPr id="31" name="CaixaDeTexto 45">
              <a:extLst>
                <a:ext uri="{FF2B5EF4-FFF2-40B4-BE49-F238E27FC236}">
                  <a16:creationId xmlns:a16="http://schemas.microsoft.com/office/drawing/2014/main" id="{0AAFEBD2-111F-4A97-8E5F-3912F82E7005}"/>
                </a:ext>
              </a:extLst>
            </p:cNvPr>
            <p:cNvSpPr txBox="1"/>
            <p:nvPr/>
          </p:nvSpPr>
          <p:spPr>
            <a:xfrm>
              <a:off x="3684310" y="3378072"/>
              <a:ext cx="721225" cy="250831"/>
            </a:xfrm>
            <a:prstGeom prst="rect">
              <a:avLst/>
            </a:prstGeom>
            <a:noFill/>
          </p:spPr>
          <p:txBody>
            <a:bodyPr wrap="square">
              <a:noAutofit/>
            </a:bodyPr>
            <a:lstStyle/>
            <a:p>
              <a:pPr algn="ctr" eaLnBrk="0" fontAlgn="base" hangingPunct="0">
                <a:spcBef>
                  <a:spcPct val="0"/>
                </a:spcBef>
                <a:spcAft>
                  <a:spcPct val="0"/>
                </a:spcAft>
              </a:pPr>
              <a:r>
                <a:rPr lang="zh-CN" altLang="es-ES">
                  <a:solidFill>
                    <a:srgbClr val="25557B">
                      <a:lumMod val="50000"/>
                    </a:srgbClr>
                  </a:solidFill>
                  <a:latin typeface="+mn-ea"/>
                </a:rPr>
                <a:t>融资</a:t>
              </a:r>
            </a:p>
          </p:txBody>
        </p:sp>
        <p:pic>
          <p:nvPicPr>
            <p:cNvPr id="32" name="Imagem 37">
              <a:extLst>
                <a:ext uri="{FF2B5EF4-FFF2-40B4-BE49-F238E27FC236}">
                  <a16:creationId xmlns:a16="http://schemas.microsoft.com/office/drawing/2014/main" id="{4C0403C3-85B9-42C9-B852-8B4B1C39B252}"/>
                </a:ext>
              </a:extLst>
            </p:cNvPr>
            <p:cNvPicPr/>
            <p:nvPr/>
          </p:nvPicPr>
          <p:blipFill>
            <a:blip r:embed="rId15"/>
            <a:stretch/>
          </p:blipFill>
          <p:spPr>
            <a:xfrm>
              <a:off x="3646450" y="3835479"/>
              <a:ext cx="415617" cy="381845"/>
            </a:xfrm>
            <a:prstGeom prst="rect">
              <a:avLst/>
            </a:prstGeom>
          </p:spPr>
        </p:pic>
        <p:sp>
          <p:nvSpPr>
            <p:cNvPr id="33" name="CaixaDeTexto 89">
              <a:extLst>
                <a:ext uri="{FF2B5EF4-FFF2-40B4-BE49-F238E27FC236}">
                  <a16:creationId xmlns:a16="http://schemas.microsoft.com/office/drawing/2014/main" id="{3AFCEB65-F241-4A02-9AD5-434B8BFC3435}"/>
                </a:ext>
              </a:extLst>
            </p:cNvPr>
            <p:cNvSpPr txBox="1"/>
            <p:nvPr/>
          </p:nvSpPr>
          <p:spPr>
            <a:xfrm>
              <a:off x="2347840" y="4157225"/>
              <a:ext cx="1117155" cy="637530"/>
            </a:xfrm>
            <a:prstGeom prst="rect">
              <a:avLst/>
            </a:prstGeom>
            <a:gradFill rotWithShape="1">
              <a:gsLst>
                <a:gs pos="0">
                  <a:srgbClr val="CFB03D">
                    <a:lumMod val="102000"/>
                    <a:tint val="94000"/>
                  </a:srgbClr>
                </a:gs>
                <a:gs pos="50000">
                  <a:srgbClr val="CFB03D">
                    <a:shade val="100000"/>
                    <a:lumMod val="100000"/>
                  </a:srgbClr>
                </a:gs>
                <a:gs pos="100000">
                  <a:srgbClr val="CFB03D">
                    <a:shade val="78000"/>
                    <a:lumMod val="99000"/>
                  </a:srgbClr>
                </a:gs>
              </a:gsLst>
              <a:lin ang="5400000" scaled="0"/>
            </a:gradFill>
            <a:ln w="6350" cap="flat" cmpd="sng">
              <a:solidFill>
                <a:srgbClr val="CFB03D"/>
              </a:solidFill>
              <a:prstDash val="solid"/>
              <a:miter/>
            </a:ln>
          </p:spPr>
          <p:txBody>
            <a:bodyPr wrap="square">
              <a:no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700" b="1" i="0" u="none" strike="noStrike" kern="0" cap="none" spc="0" normalizeH="0" baseline="0" noProof="0">
                <a:ln>
                  <a:noFill/>
                </a:ln>
                <a:solidFill>
                  <a:srgbClr val="FFFFFF"/>
                </a:solidFill>
                <a:effectLst/>
                <a:uLnTx/>
                <a:uFillTx/>
                <a:latin typeface="+mn-ea"/>
              </a:endParaRPr>
            </a:p>
            <a:p>
              <a:pPr marL="0" marR="0" lvl="0" indent="0" algn="ctr" defTabSz="914400" eaLnBrk="0" fontAlgn="base" latinLnBrk="0" hangingPunct="0">
                <a:lnSpc>
                  <a:spcPct val="100000"/>
                </a:lnSpc>
                <a:spcBef>
                  <a:spcPct val="0"/>
                </a:spcBef>
                <a:spcAft>
                  <a:spcPct val="0"/>
                </a:spcAft>
                <a:buClrTx/>
                <a:buSzTx/>
                <a:buFontTx/>
                <a:buNone/>
                <a:tabLst/>
                <a:defRPr/>
              </a:pPr>
              <a:r>
                <a:rPr kumimoji="0" lang="zh-CN" altLang="es-ES" sz="1200" b="1" i="0" u="none" strike="noStrike" kern="0" cap="none" spc="0" normalizeH="0" baseline="0" noProof="0">
                  <a:ln>
                    <a:noFill/>
                  </a:ln>
                  <a:solidFill>
                    <a:srgbClr val="FFFFFF"/>
                  </a:solidFill>
                  <a:effectLst/>
                  <a:uLnTx/>
                  <a:uFillTx/>
                  <a:latin typeface="+mn-ea"/>
                </a:rPr>
                <a:t>比索在岸：信托</a:t>
              </a:r>
              <a:r>
                <a:rPr kumimoji="0" lang="en-US" sz="1200" b="1" i="0" u="none" strike="noStrike" kern="0" cap="none" spc="0" normalizeH="0" baseline="0" noProof="0" err="1">
                  <a:ln>
                    <a:noFill/>
                  </a:ln>
                  <a:solidFill>
                    <a:srgbClr val="FFFFFF"/>
                  </a:solidFill>
                  <a:effectLst/>
                  <a:uLnTx/>
                  <a:uFillTx/>
                  <a:latin typeface="+mn-ea"/>
                </a:rPr>
                <a:t>Fidubancolombia</a:t>
              </a:r>
              <a:endParaRPr kumimoji="0" lang="en-US" sz="1200" b="1" i="0" u="none" strike="noStrike" kern="0" cap="none" spc="0" normalizeH="0" baseline="0" noProof="0">
                <a:ln>
                  <a:noFill/>
                </a:ln>
                <a:solidFill>
                  <a:srgbClr val="FFFFFF"/>
                </a:solidFill>
                <a:effectLst/>
                <a:uLnTx/>
                <a:uFillTx/>
                <a:latin typeface="+mn-ea"/>
              </a:endParaRPr>
            </a:p>
            <a:p>
              <a:pPr marL="0" marR="0" lvl="0" indent="0" algn="ctr" defTabSz="914400" eaLnBrk="0" fontAlgn="base" latinLnBrk="0" hangingPunct="0">
                <a:lnSpc>
                  <a:spcPct val="100000"/>
                </a:lnSpc>
                <a:spcBef>
                  <a:spcPct val="0"/>
                </a:spcBef>
                <a:spcAft>
                  <a:spcPct val="0"/>
                </a:spcAft>
                <a:buClrTx/>
                <a:buSzTx/>
                <a:buFontTx/>
                <a:buNone/>
                <a:tabLst/>
                <a:defRPr/>
              </a:pPr>
              <a:r>
                <a:rPr kumimoji="0" lang="zh-CN" altLang="es-ES" sz="1200" b="1" i="0" u="none" strike="noStrike" kern="0" cap="none" spc="0" normalizeH="0" baseline="0" noProof="0">
                  <a:ln>
                    <a:noFill/>
                  </a:ln>
                  <a:solidFill>
                    <a:srgbClr val="FFFFFF"/>
                  </a:solidFill>
                  <a:effectLst/>
                  <a:uLnTx/>
                  <a:uFillTx/>
                  <a:latin typeface="+mn-ea"/>
                </a:rPr>
                <a:t>美元离岸：中国银行</a:t>
              </a:r>
              <a:endParaRPr kumimoji="0" lang="es-ES" altLang="zh-CN" sz="1200" b="1" i="0" u="none" strike="noStrike" kern="0" cap="none" spc="0" normalizeH="0" baseline="0" noProof="0">
                <a:ln>
                  <a:noFill/>
                </a:ln>
                <a:solidFill>
                  <a:srgbClr val="FFFFFF"/>
                </a:solidFill>
                <a:effectLst/>
                <a:uLnTx/>
                <a:uFillTx/>
                <a:latin typeface="+mn-ea"/>
              </a:endParaRPr>
            </a:p>
            <a:p>
              <a:pPr marL="0" marR="0" lvl="0" indent="0" algn="ctr" defTabSz="914400" eaLnBrk="0" fontAlgn="base" latinLnBrk="0" hangingPunct="0">
                <a:lnSpc>
                  <a:spcPct val="100000"/>
                </a:lnSpc>
                <a:spcBef>
                  <a:spcPct val="0"/>
                </a:spcBef>
                <a:spcAft>
                  <a:spcPct val="0"/>
                </a:spcAft>
                <a:buClrTx/>
                <a:buSzTx/>
                <a:buFontTx/>
                <a:buNone/>
                <a:tabLst/>
                <a:defRPr/>
              </a:pPr>
              <a:r>
                <a:rPr kumimoji="0" lang="zh-CN" altLang="es-ES" sz="1200" b="1" i="0" u="none" strike="noStrike" kern="0" cap="none" spc="0" normalizeH="0" baseline="0" noProof="0">
                  <a:ln>
                    <a:noFill/>
                  </a:ln>
                  <a:solidFill>
                    <a:srgbClr val="FFFFFF"/>
                  </a:solidFill>
                  <a:effectLst/>
                  <a:uLnTx/>
                  <a:uFillTx/>
                  <a:latin typeface="+mn-ea"/>
                </a:rPr>
                <a:t>巴拿马分行</a:t>
              </a:r>
              <a:endParaRPr kumimoji="0" lang="en-US" sz="1200" b="1" i="0" u="none" strike="noStrike" kern="0" cap="none" spc="0" normalizeH="0" baseline="0" noProof="0">
                <a:ln>
                  <a:noFill/>
                </a:ln>
                <a:solidFill>
                  <a:srgbClr val="FFFFFF"/>
                </a:solidFill>
                <a:effectLst/>
                <a:uLnTx/>
                <a:uFillTx/>
                <a:latin typeface="+mn-ea"/>
              </a:endParaRPr>
            </a:p>
          </p:txBody>
        </p:sp>
        <p:cxnSp>
          <p:nvCxnSpPr>
            <p:cNvPr id="34" name="肘形连接符 133">
              <a:extLst>
                <a:ext uri="{FF2B5EF4-FFF2-40B4-BE49-F238E27FC236}">
                  <a16:creationId xmlns:a16="http://schemas.microsoft.com/office/drawing/2014/main" id="{B960A51D-CE38-4586-BA39-4A4F7C0B377C}"/>
                </a:ext>
              </a:extLst>
            </p:cNvPr>
            <p:cNvCxnSpPr>
              <a:cxnSpLocks/>
              <a:stCxn id="22" idx="2"/>
              <a:endCxn id="35" idx="1"/>
            </p:cNvCxnSpPr>
            <p:nvPr/>
          </p:nvCxnSpPr>
          <p:spPr>
            <a:xfrm rot="16200000" flipH="1">
              <a:off x="1875871" y="2913883"/>
              <a:ext cx="647706" cy="872144"/>
            </a:xfrm>
            <a:prstGeom prst="bentConnector2">
              <a:avLst/>
            </a:prstGeom>
            <a:ln w="28575">
              <a:solidFill>
                <a:srgbClr val="242D56">
                  <a:lumMod val="40000"/>
                  <a:lumOff val="60000"/>
                </a:srgbClr>
              </a:solidFill>
              <a:prstDash val="dash"/>
              <a:miter/>
              <a:tailEnd type="arrow"/>
            </a:ln>
          </p:spPr>
        </p:cxnSp>
        <p:pic>
          <p:nvPicPr>
            <p:cNvPr id="35" name="Picture 5">
              <a:extLst>
                <a:ext uri="{FF2B5EF4-FFF2-40B4-BE49-F238E27FC236}">
                  <a16:creationId xmlns:a16="http://schemas.microsoft.com/office/drawing/2014/main" id="{62CFFCC7-8643-4D9A-B40C-1C21176BD25A}"/>
                </a:ext>
              </a:extLst>
            </p:cNvPr>
            <p:cNvPicPr/>
            <p:nvPr/>
          </p:nvPicPr>
          <p:blipFill>
            <a:blip r:embed="rId16"/>
            <a:stretch/>
          </p:blipFill>
          <p:spPr>
            <a:xfrm>
              <a:off x="2635796" y="3473178"/>
              <a:ext cx="431891" cy="401259"/>
            </a:xfrm>
            <a:prstGeom prst="rect">
              <a:avLst/>
            </a:prstGeom>
            <a:noFill/>
            <a:ln>
              <a:noFill/>
            </a:ln>
          </p:spPr>
        </p:pic>
        <p:sp>
          <p:nvSpPr>
            <p:cNvPr id="36" name="CaixaDeTexto 41">
              <a:extLst>
                <a:ext uri="{FF2B5EF4-FFF2-40B4-BE49-F238E27FC236}">
                  <a16:creationId xmlns:a16="http://schemas.microsoft.com/office/drawing/2014/main" id="{AC68B033-0DE2-42B3-A3EC-857603799634}"/>
                </a:ext>
              </a:extLst>
            </p:cNvPr>
            <p:cNvSpPr txBox="1"/>
            <p:nvPr/>
          </p:nvSpPr>
          <p:spPr>
            <a:xfrm>
              <a:off x="2512789" y="3864301"/>
              <a:ext cx="695216" cy="250831"/>
            </a:xfrm>
            <a:prstGeom prst="rect">
              <a:avLst/>
            </a:prstGeom>
            <a:noFill/>
            <a:ln>
              <a:noFill/>
            </a:ln>
          </p:spPr>
          <p:txBody>
            <a:bodyPr wrap="square">
              <a:noAutofit/>
            </a:bodyPr>
            <a:lstStyle>
              <a:defPPr>
                <a:defRPr lang="zh-CN"/>
              </a:defPPr>
              <a:lvl1pPr algn="ctr">
                <a:defRPr sz="953" b="1">
                  <a:latin typeface="微软雅黑 Light" panose="020B0502040204020203" pitchFamily="34" charset="-122"/>
                  <a:ea typeface="微软雅黑 Light" panose="020B0502040204020203" pitchFamily="34" charset="-122"/>
                </a:defRPr>
              </a:lvl1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zh-CN" altLang="es-ES" sz="1800" b="1" i="0" u="none" strike="noStrike" kern="0" cap="none" spc="0" normalizeH="0" baseline="0" noProof="0">
                  <a:ln>
                    <a:noFill/>
                  </a:ln>
                  <a:solidFill>
                    <a:srgbClr val="2C3766"/>
                  </a:solidFill>
                  <a:effectLst/>
                  <a:uLnTx/>
                  <a:uFillTx/>
                  <a:latin typeface="+mn-ea"/>
                  <a:ea typeface="+mn-ea"/>
                </a:rPr>
                <a:t>监理</a:t>
              </a:r>
              <a:endParaRPr kumimoji="0" lang="en-US" sz="1800" b="1" i="0" u="none" strike="noStrike" kern="0" cap="none" spc="0" normalizeH="0" baseline="0" noProof="0">
                <a:ln>
                  <a:noFill/>
                </a:ln>
                <a:solidFill>
                  <a:srgbClr val="2C3766"/>
                </a:solidFill>
                <a:effectLst/>
                <a:uLnTx/>
                <a:uFillTx/>
                <a:latin typeface="+mn-ea"/>
                <a:ea typeface="+mn-ea"/>
              </a:endParaRPr>
            </a:p>
          </p:txBody>
        </p:sp>
        <p:cxnSp>
          <p:nvCxnSpPr>
            <p:cNvPr id="37" name="直接箭头连接符 36">
              <a:extLst>
                <a:ext uri="{FF2B5EF4-FFF2-40B4-BE49-F238E27FC236}">
                  <a16:creationId xmlns:a16="http://schemas.microsoft.com/office/drawing/2014/main" id="{D76C08A0-4CA3-4546-B65F-6EEE5EFFDDD7}"/>
                </a:ext>
              </a:extLst>
            </p:cNvPr>
            <p:cNvCxnSpPr>
              <a:stCxn id="11" idx="2"/>
              <a:endCxn id="13" idx="0"/>
            </p:cNvCxnSpPr>
            <p:nvPr/>
          </p:nvCxnSpPr>
          <p:spPr>
            <a:xfrm>
              <a:off x="3372672" y="1866288"/>
              <a:ext cx="474458" cy="612479"/>
            </a:xfrm>
            <a:prstGeom prst="straightConnector1">
              <a:avLst/>
            </a:prstGeom>
            <a:ln w="19050">
              <a:solidFill>
                <a:srgbClr val="ACB4BF">
                  <a:lumMod val="75000"/>
                </a:srgbClr>
              </a:solidFill>
              <a:prstDash val="solid"/>
              <a:miter/>
              <a:tailEnd type="triangle"/>
            </a:ln>
          </p:spPr>
        </p:cxnSp>
        <p:cxnSp>
          <p:nvCxnSpPr>
            <p:cNvPr id="38" name="直接箭头连接符 37">
              <a:extLst>
                <a:ext uri="{FF2B5EF4-FFF2-40B4-BE49-F238E27FC236}">
                  <a16:creationId xmlns:a16="http://schemas.microsoft.com/office/drawing/2014/main" id="{1A7BB5A2-BF3E-4990-BACA-A46404D60A16}"/>
                </a:ext>
              </a:extLst>
            </p:cNvPr>
            <p:cNvCxnSpPr>
              <a:stCxn id="12" idx="2"/>
              <a:endCxn id="13" idx="0"/>
            </p:cNvCxnSpPr>
            <p:nvPr/>
          </p:nvCxnSpPr>
          <p:spPr>
            <a:xfrm flipH="1">
              <a:off x="3847130" y="1868340"/>
              <a:ext cx="496896" cy="610427"/>
            </a:xfrm>
            <a:prstGeom prst="straightConnector1">
              <a:avLst/>
            </a:prstGeom>
            <a:ln w="19050">
              <a:solidFill>
                <a:srgbClr val="2E75B6"/>
              </a:solidFill>
              <a:prstDash val="solid"/>
              <a:miter/>
              <a:tailEnd type="triangle"/>
            </a:ln>
          </p:spPr>
        </p:cxnSp>
        <p:cxnSp>
          <p:nvCxnSpPr>
            <p:cNvPr id="39" name="连接符: 肘形 38">
              <a:extLst>
                <a:ext uri="{FF2B5EF4-FFF2-40B4-BE49-F238E27FC236}">
                  <a16:creationId xmlns:a16="http://schemas.microsoft.com/office/drawing/2014/main" id="{375A2A99-6839-4675-BD45-FC4D9D29700F}"/>
                </a:ext>
              </a:extLst>
            </p:cNvPr>
            <p:cNvCxnSpPr>
              <a:stCxn id="33" idx="3"/>
              <a:endCxn id="13" idx="3"/>
            </p:cNvCxnSpPr>
            <p:nvPr/>
          </p:nvCxnSpPr>
          <p:spPr>
            <a:xfrm flipV="1">
              <a:off x="3464995" y="2726881"/>
              <a:ext cx="764269" cy="1749109"/>
            </a:xfrm>
            <a:prstGeom prst="bentConnector3">
              <a:avLst>
                <a:gd name="adj1" fmla="val 114603"/>
              </a:avLst>
            </a:prstGeom>
            <a:ln w="28575">
              <a:solidFill>
                <a:srgbClr val="E4C244">
                  <a:lumMod val="60000"/>
                  <a:lumOff val="40000"/>
                </a:srgbClr>
              </a:solidFill>
              <a:prstDash val="dash"/>
              <a:miter/>
            </a:ln>
          </p:spPr>
        </p:cxnSp>
        <p:cxnSp>
          <p:nvCxnSpPr>
            <p:cNvPr id="40" name="连接符: 肘形 39">
              <a:extLst>
                <a:ext uri="{FF2B5EF4-FFF2-40B4-BE49-F238E27FC236}">
                  <a16:creationId xmlns:a16="http://schemas.microsoft.com/office/drawing/2014/main" id="{48751D73-A38C-4593-B35A-4F938DA545E5}"/>
                </a:ext>
              </a:extLst>
            </p:cNvPr>
            <p:cNvCxnSpPr>
              <a:cxnSpLocks/>
              <a:stCxn id="33" idx="3"/>
              <a:endCxn id="32" idx="2"/>
            </p:cNvCxnSpPr>
            <p:nvPr/>
          </p:nvCxnSpPr>
          <p:spPr>
            <a:xfrm flipV="1">
              <a:off x="3464995" y="4217324"/>
              <a:ext cx="389264" cy="258666"/>
            </a:xfrm>
            <a:prstGeom prst="bentConnector2">
              <a:avLst/>
            </a:prstGeom>
            <a:ln w="28575">
              <a:solidFill>
                <a:srgbClr val="E4C244">
                  <a:lumMod val="60000"/>
                  <a:lumOff val="40000"/>
                </a:srgbClr>
              </a:solidFill>
              <a:prstDash val="dash"/>
              <a:miter/>
            </a:ln>
          </p:spPr>
        </p:cxnSp>
        <p:cxnSp>
          <p:nvCxnSpPr>
            <p:cNvPr id="41" name="连接符: 肘形 40">
              <a:extLst>
                <a:ext uri="{FF2B5EF4-FFF2-40B4-BE49-F238E27FC236}">
                  <a16:creationId xmlns:a16="http://schemas.microsoft.com/office/drawing/2014/main" id="{C65108FE-F11F-4844-82FB-545109077827}"/>
                </a:ext>
              </a:extLst>
            </p:cNvPr>
            <p:cNvCxnSpPr>
              <a:stCxn id="13" idx="3"/>
              <a:endCxn id="16" idx="1"/>
            </p:cNvCxnSpPr>
            <p:nvPr/>
          </p:nvCxnSpPr>
          <p:spPr>
            <a:xfrm flipV="1">
              <a:off x="4229264" y="2014164"/>
              <a:ext cx="924798" cy="712717"/>
            </a:xfrm>
            <a:prstGeom prst="bentConnector3">
              <a:avLst/>
            </a:prstGeom>
            <a:ln w="19050" cap="flat" cmpd="sng">
              <a:solidFill>
                <a:srgbClr val="00B050"/>
              </a:solidFill>
              <a:prstDash val="solid"/>
              <a:miter/>
            </a:ln>
          </p:spPr>
        </p:cxnSp>
        <p:cxnSp>
          <p:nvCxnSpPr>
            <p:cNvPr id="42" name="连接符: 肘形 41">
              <a:extLst>
                <a:ext uri="{FF2B5EF4-FFF2-40B4-BE49-F238E27FC236}">
                  <a16:creationId xmlns:a16="http://schemas.microsoft.com/office/drawing/2014/main" id="{1706030D-C5DC-416D-8EFE-408635BE0A4D}"/>
                </a:ext>
              </a:extLst>
            </p:cNvPr>
            <p:cNvCxnSpPr>
              <a:stCxn id="13" idx="3"/>
            </p:cNvCxnSpPr>
            <p:nvPr/>
          </p:nvCxnSpPr>
          <p:spPr>
            <a:xfrm flipV="1">
              <a:off x="4229264" y="2230047"/>
              <a:ext cx="885547" cy="496834"/>
            </a:xfrm>
            <a:prstGeom prst="bentConnector3">
              <a:avLst>
                <a:gd name="adj1" fmla="val 51693"/>
              </a:avLst>
            </a:prstGeom>
            <a:ln w="19050" cap="flat" cmpd="sng">
              <a:solidFill>
                <a:srgbClr val="00B050"/>
              </a:solidFill>
              <a:prstDash val="solid"/>
              <a:miter/>
            </a:ln>
          </p:spPr>
        </p:cxnSp>
        <p:cxnSp>
          <p:nvCxnSpPr>
            <p:cNvPr id="43" name="连接符: 肘形 42">
              <a:extLst>
                <a:ext uri="{FF2B5EF4-FFF2-40B4-BE49-F238E27FC236}">
                  <a16:creationId xmlns:a16="http://schemas.microsoft.com/office/drawing/2014/main" id="{B7BF4E12-007E-41D3-9C57-3A1EA131E5AB}"/>
                </a:ext>
              </a:extLst>
            </p:cNvPr>
            <p:cNvCxnSpPr>
              <a:stCxn id="13" idx="3"/>
            </p:cNvCxnSpPr>
            <p:nvPr/>
          </p:nvCxnSpPr>
          <p:spPr>
            <a:xfrm flipV="1">
              <a:off x="4229264" y="2477264"/>
              <a:ext cx="838456" cy="249617"/>
            </a:xfrm>
            <a:prstGeom prst="bentConnector3">
              <a:avLst>
                <a:gd name="adj1" fmla="val 55364"/>
              </a:avLst>
            </a:prstGeom>
            <a:ln w="19050" cap="flat" cmpd="sng">
              <a:solidFill>
                <a:srgbClr val="00B050"/>
              </a:solidFill>
              <a:prstDash val="solid"/>
              <a:miter/>
            </a:ln>
          </p:spPr>
        </p:cxnSp>
        <p:cxnSp>
          <p:nvCxnSpPr>
            <p:cNvPr id="44" name="连接符: 肘形 43">
              <a:extLst>
                <a:ext uri="{FF2B5EF4-FFF2-40B4-BE49-F238E27FC236}">
                  <a16:creationId xmlns:a16="http://schemas.microsoft.com/office/drawing/2014/main" id="{4657BE64-B2BA-47C5-8FC4-CE76805F48F1}"/>
                </a:ext>
              </a:extLst>
            </p:cNvPr>
            <p:cNvCxnSpPr>
              <a:stCxn id="13" idx="3"/>
            </p:cNvCxnSpPr>
            <p:nvPr/>
          </p:nvCxnSpPr>
          <p:spPr>
            <a:xfrm>
              <a:off x="4229264" y="2726881"/>
              <a:ext cx="885547" cy="280697"/>
            </a:xfrm>
            <a:prstGeom prst="bentConnector3">
              <a:avLst>
                <a:gd name="adj1" fmla="val 51693"/>
              </a:avLst>
            </a:prstGeom>
            <a:ln w="19050" cap="flat" cmpd="sng">
              <a:solidFill>
                <a:srgbClr val="00B050"/>
              </a:solidFill>
              <a:prstDash val="solid"/>
              <a:miter/>
            </a:ln>
          </p:spPr>
        </p:cxnSp>
        <p:sp>
          <p:nvSpPr>
            <p:cNvPr id="47" name="文本框 46">
              <a:extLst>
                <a:ext uri="{FF2B5EF4-FFF2-40B4-BE49-F238E27FC236}">
                  <a16:creationId xmlns:a16="http://schemas.microsoft.com/office/drawing/2014/main" id="{F8F1B9EC-A136-417E-9CB2-D48FC4E47499}"/>
                </a:ext>
              </a:extLst>
            </p:cNvPr>
            <p:cNvSpPr txBox="1"/>
            <p:nvPr/>
          </p:nvSpPr>
          <p:spPr>
            <a:xfrm>
              <a:off x="5122309" y="2898355"/>
              <a:ext cx="712270" cy="209026"/>
            </a:xfrm>
            <a:prstGeom prst="rect">
              <a:avLst/>
            </a:prstGeom>
            <a:noFill/>
            <a:ln w="12700">
              <a:solidFill>
                <a:srgbClr val="ACB4BF">
                  <a:lumMod val="75000"/>
                </a:srgbClr>
              </a:solidFill>
            </a:ln>
          </p:spPr>
          <p:txBody>
            <a:bodyPr wrap="square">
              <a:no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zh-CN" altLang="es-ES" sz="1400" b="0" i="0" u="none" strike="noStrike" kern="0" cap="none" spc="0" normalizeH="0" baseline="0" noProof="0">
                  <a:ln>
                    <a:noFill/>
                  </a:ln>
                  <a:solidFill>
                    <a:srgbClr val="2C3766"/>
                  </a:solidFill>
                  <a:effectLst/>
                  <a:uLnTx/>
                  <a:uFillTx/>
                  <a:latin typeface="+mn-ea"/>
                </a:rPr>
                <a:t>工程子公司</a:t>
              </a:r>
            </a:p>
          </p:txBody>
        </p:sp>
        <p:sp>
          <p:nvSpPr>
            <p:cNvPr id="48" name="文本框 47">
              <a:extLst>
                <a:ext uri="{FF2B5EF4-FFF2-40B4-BE49-F238E27FC236}">
                  <a16:creationId xmlns:a16="http://schemas.microsoft.com/office/drawing/2014/main" id="{5846A8C9-DAFB-4444-AE1B-455435DBD3CD}"/>
                </a:ext>
              </a:extLst>
            </p:cNvPr>
            <p:cNvSpPr txBox="1"/>
            <p:nvPr/>
          </p:nvSpPr>
          <p:spPr>
            <a:xfrm>
              <a:off x="5122309" y="3205849"/>
              <a:ext cx="712270" cy="209026"/>
            </a:xfrm>
            <a:prstGeom prst="rect">
              <a:avLst/>
            </a:prstGeom>
            <a:noFill/>
            <a:ln w="12700">
              <a:solidFill>
                <a:srgbClr val="ACB4BF">
                  <a:lumMod val="60000"/>
                  <a:lumOff val="40000"/>
                </a:srgbClr>
              </a:solidFill>
            </a:ln>
          </p:spPr>
          <p:txBody>
            <a:bodyPr wrap="square">
              <a:no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zh-CN" altLang="es-ES" sz="1400" b="0" i="0" u="none" strike="noStrike" kern="0" cap="none" spc="0" normalizeH="0" baseline="0" noProof="0">
                  <a:ln>
                    <a:noFill/>
                  </a:ln>
                  <a:solidFill>
                    <a:srgbClr val="2C3766"/>
                  </a:solidFill>
                  <a:effectLst/>
                  <a:uLnTx/>
                  <a:uFillTx/>
                  <a:latin typeface="+mn-ea"/>
                </a:rPr>
                <a:t>其它各分包</a:t>
              </a:r>
            </a:p>
          </p:txBody>
        </p:sp>
        <p:cxnSp>
          <p:nvCxnSpPr>
            <p:cNvPr id="49" name="连接符: 肘形 48">
              <a:extLst>
                <a:ext uri="{FF2B5EF4-FFF2-40B4-BE49-F238E27FC236}">
                  <a16:creationId xmlns:a16="http://schemas.microsoft.com/office/drawing/2014/main" id="{9FF00C99-B0DE-4CBF-8E74-AF0C68B4591B}"/>
                </a:ext>
              </a:extLst>
            </p:cNvPr>
            <p:cNvCxnSpPr>
              <a:stCxn id="13" idx="3"/>
            </p:cNvCxnSpPr>
            <p:nvPr/>
          </p:nvCxnSpPr>
          <p:spPr>
            <a:xfrm flipV="1">
              <a:off x="4229265" y="2724015"/>
              <a:ext cx="850984" cy="2866"/>
            </a:xfrm>
            <a:prstGeom prst="bentConnector3">
              <a:avLst>
                <a:gd name="adj1" fmla="val 50000"/>
              </a:avLst>
            </a:prstGeom>
            <a:ln w="19050" cap="flat" cmpd="sng">
              <a:solidFill>
                <a:srgbClr val="00B050"/>
              </a:solidFill>
              <a:prstDash val="solid"/>
              <a:miter/>
            </a:ln>
          </p:spPr>
        </p:cxnSp>
        <p:cxnSp>
          <p:nvCxnSpPr>
            <p:cNvPr id="50" name="连接符: 肘形 49">
              <a:extLst>
                <a:ext uri="{FF2B5EF4-FFF2-40B4-BE49-F238E27FC236}">
                  <a16:creationId xmlns:a16="http://schemas.microsoft.com/office/drawing/2014/main" id="{AFAE554B-1689-4E52-82C4-675861976DE9}"/>
                </a:ext>
              </a:extLst>
            </p:cNvPr>
            <p:cNvCxnSpPr>
              <a:stCxn id="13" idx="3"/>
            </p:cNvCxnSpPr>
            <p:nvPr/>
          </p:nvCxnSpPr>
          <p:spPr>
            <a:xfrm>
              <a:off x="4229264" y="2726881"/>
              <a:ext cx="885547" cy="588191"/>
            </a:xfrm>
            <a:prstGeom prst="bentConnector3">
              <a:avLst>
                <a:gd name="adj1" fmla="val 51693"/>
              </a:avLst>
            </a:prstGeom>
            <a:ln w="19050" cap="flat" cmpd="sng">
              <a:solidFill>
                <a:srgbClr val="00B050"/>
              </a:solidFill>
              <a:prstDash val="solid"/>
              <a:miter/>
            </a:ln>
          </p:spPr>
        </p:cxnSp>
        <p:cxnSp>
          <p:nvCxnSpPr>
            <p:cNvPr id="51" name="连接符: 肘形 50">
              <a:extLst>
                <a:ext uri="{FF2B5EF4-FFF2-40B4-BE49-F238E27FC236}">
                  <a16:creationId xmlns:a16="http://schemas.microsoft.com/office/drawing/2014/main" id="{CA1F333F-6541-4365-A8BD-27E00B79793F}"/>
                </a:ext>
              </a:extLst>
            </p:cNvPr>
            <p:cNvCxnSpPr>
              <a:cxnSpLocks/>
              <a:stCxn id="33" idx="3"/>
              <a:endCxn id="10" idx="2"/>
            </p:cNvCxnSpPr>
            <p:nvPr/>
          </p:nvCxnSpPr>
          <p:spPr>
            <a:xfrm flipV="1">
              <a:off x="3464995" y="3549109"/>
              <a:ext cx="1962692" cy="926881"/>
            </a:xfrm>
            <a:prstGeom prst="bentConnector2">
              <a:avLst/>
            </a:prstGeom>
            <a:ln w="28575">
              <a:solidFill>
                <a:srgbClr val="E4C244">
                  <a:lumMod val="60000"/>
                  <a:lumOff val="40000"/>
                </a:srgbClr>
              </a:solidFill>
              <a:prstDash val="dash"/>
              <a:miter/>
            </a:ln>
          </p:spPr>
        </p:cxnSp>
        <p:cxnSp>
          <p:nvCxnSpPr>
            <p:cNvPr id="52" name="肘形连接符 133">
              <a:extLst>
                <a:ext uri="{FF2B5EF4-FFF2-40B4-BE49-F238E27FC236}">
                  <a16:creationId xmlns:a16="http://schemas.microsoft.com/office/drawing/2014/main" id="{39E77246-7C79-4067-94F7-772AB2D2ACF7}"/>
                </a:ext>
              </a:extLst>
            </p:cNvPr>
            <p:cNvCxnSpPr>
              <a:cxnSpLocks/>
              <a:stCxn id="35" idx="3"/>
              <a:endCxn id="13" idx="2"/>
            </p:cNvCxnSpPr>
            <p:nvPr/>
          </p:nvCxnSpPr>
          <p:spPr>
            <a:xfrm flipV="1">
              <a:off x="3067687" y="2974995"/>
              <a:ext cx="779443" cy="698813"/>
            </a:xfrm>
            <a:prstGeom prst="bentConnector2">
              <a:avLst/>
            </a:prstGeom>
            <a:ln w="28575">
              <a:solidFill>
                <a:srgbClr val="242D56">
                  <a:lumMod val="40000"/>
                  <a:lumOff val="60000"/>
                </a:srgbClr>
              </a:solidFill>
              <a:prstDash val="dash"/>
              <a:miter/>
              <a:tailEnd type="arrow"/>
            </a:ln>
          </p:spPr>
        </p:cxnSp>
        <p:sp>
          <p:nvSpPr>
            <p:cNvPr id="53" name="CaixaDeTexto 39">
              <a:extLst>
                <a:ext uri="{FF2B5EF4-FFF2-40B4-BE49-F238E27FC236}">
                  <a16:creationId xmlns:a16="http://schemas.microsoft.com/office/drawing/2014/main" id="{C17BEFB0-C28E-4430-86CA-74EEB066EFEE}"/>
                </a:ext>
              </a:extLst>
            </p:cNvPr>
            <p:cNvSpPr txBox="1"/>
            <p:nvPr/>
          </p:nvSpPr>
          <p:spPr>
            <a:xfrm>
              <a:off x="2213200" y="2501739"/>
              <a:ext cx="1116763" cy="250831"/>
            </a:xfrm>
            <a:prstGeom prst="rect">
              <a:avLst/>
            </a:prstGeom>
            <a:noFill/>
            <a:ln>
              <a:noFill/>
            </a:ln>
          </p:spPr>
          <p:txBody>
            <a:bodyPr wrap="square">
              <a:noAutofit/>
            </a:bodyPr>
            <a:lstStyle/>
            <a:p>
              <a:pPr algn="ctr" eaLnBrk="0" fontAlgn="base" hangingPunct="0">
                <a:spcBef>
                  <a:spcPct val="0"/>
                </a:spcBef>
                <a:spcAft>
                  <a:spcPct val="0"/>
                </a:spcAft>
              </a:pPr>
              <a:r>
                <a:rPr lang="zh-CN" altLang="es-ES" sz="1600" b="1">
                  <a:solidFill>
                    <a:srgbClr val="2C3766"/>
                  </a:solidFill>
                  <a:latin typeface="+mn-ea"/>
                </a:rPr>
                <a:t>特许合同、付费</a:t>
              </a:r>
            </a:p>
          </p:txBody>
        </p:sp>
        <p:sp>
          <p:nvSpPr>
            <p:cNvPr id="54" name="文本框 53">
              <a:extLst>
                <a:ext uri="{FF2B5EF4-FFF2-40B4-BE49-F238E27FC236}">
                  <a16:creationId xmlns:a16="http://schemas.microsoft.com/office/drawing/2014/main" id="{9B612AAF-45D9-475F-89B0-ACC0351B5AA4}"/>
                </a:ext>
              </a:extLst>
            </p:cNvPr>
            <p:cNvSpPr txBox="1"/>
            <p:nvPr/>
          </p:nvSpPr>
          <p:spPr>
            <a:xfrm>
              <a:off x="1206364" y="1108593"/>
              <a:ext cx="1103492" cy="1179334"/>
            </a:xfrm>
            <a:prstGeom prst="rect">
              <a:avLst/>
            </a:prstGeom>
            <a:noFill/>
            <a:ln w="19050">
              <a:solidFill>
                <a:srgbClr val="ACB4BF">
                  <a:lumMod val="60000"/>
                  <a:lumOff val="40000"/>
                </a:srgbClr>
              </a:solidFill>
              <a:prstDash val="dash"/>
            </a:ln>
          </p:spPr>
          <p:txBody>
            <a:bodyPr wrap="square">
              <a:noAutofit/>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4000" b="0" i="0" u="none" strike="noStrike" kern="0" cap="none" spc="0" normalizeH="0" baseline="0" noProof="0">
                <a:ln>
                  <a:noFill/>
                </a:ln>
                <a:solidFill>
                  <a:srgbClr val="2C3766"/>
                </a:solidFill>
                <a:effectLst/>
                <a:uLnTx/>
                <a:uFillTx/>
                <a:latin typeface="+mn-ea"/>
              </a:endParaRPr>
            </a:p>
          </p:txBody>
        </p:sp>
        <p:cxnSp>
          <p:nvCxnSpPr>
            <p:cNvPr id="55" name="Conector de Seta Reta 31">
              <a:extLst>
                <a:ext uri="{FF2B5EF4-FFF2-40B4-BE49-F238E27FC236}">
                  <a16:creationId xmlns:a16="http://schemas.microsoft.com/office/drawing/2014/main" id="{AB53BA35-CC80-4F85-BA3A-DA32820A55AA}"/>
                </a:ext>
              </a:extLst>
            </p:cNvPr>
            <p:cNvCxnSpPr>
              <a:cxnSpLocks/>
              <a:stCxn id="54" idx="2"/>
              <a:endCxn id="22" idx="0"/>
            </p:cNvCxnSpPr>
            <p:nvPr/>
          </p:nvCxnSpPr>
          <p:spPr>
            <a:xfrm>
              <a:off x="1758110" y="2287927"/>
              <a:ext cx="5542" cy="149171"/>
            </a:xfrm>
            <a:prstGeom prst="straightConnector1">
              <a:avLst/>
            </a:prstGeom>
            <a:ln w="38100">
              <a:solidFill>
                <a:srgbClr val="2C3766">
                  <a:lumMod val="50000"/>
                  <a:lumOff val="50000"/>
                </a:srgbClr>
              </a:solidFill>
              <a:prstDash val="solid"/>
              <a:miter/>
              <a:tailEnd type="triangle"/>
            </a:ln>
          </p:spPr>
        </p:cxnSp>
        <p:sp>
          <p:nvSpPr>
            <p:cNvPr id="56" name="文本框 55">
              <a:extLst>
                <a:ext uri="{FF2B5EF4-FFF2-40B4-BE49-F238E27FC236}">
                  <a16:creationId xmlns:a16="http://schemas.microsoft.com/office/drawing/2014/main" id="{2F9D8CE1-C3AE-4544-A3F0-C480C7F85522}"/>
                </a:ext>
              </a:extLst>
            </p:cNvPr>
            <p:cNvSpPr txBox="1"/>
            <p:nvPr/>
          </p:nvSpPr>
          <p:spPr>
            <a:xfrm>
              <a:off x="2320731" y="1086158"/>
              <a:ext cx="225397" cy="1080719"/>
            </a:xfrm>
            <a:prstGeom prst="rect">
              <a:avLst/>
            </a:prstGeom>
            <a:noFill/>
          </p:spPr>
          <p:txBody>
            <a:bodyPr vert="eaVert" wrap="square">
              <a:noAutofit/>
            </a:bodyPr>
            <a:lstStyle/>
            <a:p>
              <a:pPr eaLnBrk="0" fontAlgn="base" hangingPunct="0">
                <a:spcBef>
                  <a:spcPct val="0"/>
                </a:spcBef>
                <a:spcAft>
                  <a:spcPct val="0"/>
                </a:spcAft>
              </a:pPr>
              <a:r>
                <a:rPr lang="zh-CN" altLang="es-ES" dirty="0">
                  <a:solidFill>
                    <a:srgbClr val="2C3766"/>
                  </a:solidFill>
                  <a:latin typeface="+mn-ea"/>
                </a:rPr>
                <a:t>多边机构融资</a:t>
              </a:r>
            </a:p>
          </p:txBody>
        </p:sp>
        <p:cxnSp>
          <p:nvCxnSpPr>
            <p:cNvPr id="57" name="Conector de Seta Reta 34">
              <a:extLst>
                <a:ext uri="{FF2B5EF4-FFF2-40B4-BE49-F238E27FC236}">
                  <a16:creationId xmlns:a16="http://schemas.microsoft.com/office/drawing/2014/main" id="{B53500EB-0A95-40B0-88D6-15CB5C65EC8F}"/>
                </a:ext>
              </a:extLst>
            </p:cNvPr>
            <p:cNvCxnSpPr/>
            <p:nvPr/>
          </p:nvCxnSpPr>
          <p:spPr>
            <a:xfrm flipH="1">
              <a:off x="2156941" y="2840416"/>
              <a:ext cx="1248102" cy="0"/>
            </a:xfrm>
            <a:prstGeom prst="straightConnector1">
              <a:avLst/>
            </a:prstGeom>
            <a:ln w="38100">
              <a:solidFill>
                <a:srgbClr val="FFFFFF">
                  <a:lumMod val="50000"/>
                </a:srgbClr>
              </a:solidFill>
              <a:prstDash val="solid"/>
              <a:miter/>
              <a:tailEnd type="triangle"/>
            </a:ln>
          </p:spPr>
        </p:cxnSp>
        <p:sp>
          <p:nvSpPr>
            <p:cNvPr id="58" name="文本框 57">
              <a:extLst>
                <a:ext uri="{FF2B5EF4-FFF2-40B4-BE49-F238E27FC236}">
                  <a16:creationId xmlns:a16="http://schemas.microsoft.com/office/drawing/2014/main" id="{90F76721-BA74-46D1-8A12-E480C110BF09}"/>
                </a:ext>
              </a:extLst>
            </p:cNvPr>
            <p:cNvSpPr txBox="1"/>
            <p:nvPr/>
          </p:nvSpPr>
          <p:spPr>
            <a:xfrm>
              <a:off x="3205849" y="1967294"/>
              <a:ext cx="459756" cy="250831"/>
            </a:xfrm>
            <a:prstGeom prst="rect">
              <a:avLst/>
            </a:prstGeom>
            <a:noFill/>
          </p:spPr>
          <p:txBody>
            <a:bodyPr vert="horz" wrap="square">
              <a:noAutofit/>
            </a:bodyPr>
            <a:lstStyle/>
            <a:p>
              <a:pPr eaLnBrk="0" fontAlgn="base" hangingPunct="0">
                <a:spcBef>
                  <a:spcPct val="0"/>
                </a:spcBef>
                <a:spcAft>
                  <a:spcPct val="0"/>
                </a:spcAft>
              </a:pPr>
              <a:r>
                <a:rPr lang="en-US" b="1">
                  <a:solidFill>
                    <a:srgbClr val="2C3766"/>
                  </a:solidFill>
                  <a:latin typeface="+mn-ea"/>
                </a:rPr>
                <a:t>85%</a:t>
              </a:r>
              <a:endParaRPr lang="zh-CN" altLang="es-ES" b="1">
                <a:solidFill>
                  <a:srgbClr val="2C3766"/>
                </a:solidFill>
                <a:latin typeface="+mn-ea"/>
              </a:endParaRPr>
            </a:p>
          </p:txBody>
        </p:sp>
        <p:sp>
          <p:nvSpPr>
            <p:cNvPr id="59" name="文本框 58">
              <a:extLst>
                <a:ext uri="{FF2B5EF4-FFF2-40B4-BE49-F238E27FC236}">
                  <a16:creationId xmlns:a16="http://schemas.microsoft.com/office/drawing/2014/main" id="{EBE83D47-D594-4D4D-979E-3E3B6675AA2F}"/>
                </a:ext>
              </a:extLst>
            </p:cNvPr>
            <p:cNvSpPr txBox="1"/>
            <p:nvPr/>
          </p:nvSpPr>
          <p:spPr>
            <a:xfrm>
              <a:off x="4177076" y="1988003"/>
              <a:ext cx="459756" cy="250831"/>
            </a:xfrm>
            <a:prstGeom prst="rect">
              <a:avLst/>
            </a:prstGeom>
            <a:noFill/>
          </p:spPr>
          <p:txBody>
            <a:bodyPr vert="horz" wrap="square">
              <a:noAutofit/>
            </a:bodyPr>
            <a:lstStyle/>
            <a:p>
              <a:pPr eaLnBrk="0" fontAlgn="base" hangingPunct="0">
                <a:spcBef>
                  <a:spcPct val="0"/>
                </a:spcBef>
                <a:spcAft>
                  <a:spcPct val="0"/>
                </a:spcAft>
              </a:pPr>
              <a:r>
                <a:rPr lang="en-US" b="1">
                  <a:solidFill>
                    <a:srgbClr val="2C3766"/>
                  </a:solidFill>
                  <a:latin typeface="+mn-ea"/>
                </a:rPr>
                <a:t>15%</a:t>
              </a:r>
              <a:endParaRPr lang="zh-CN" altLang="es-ES" b="1">
                <a:solidFill>
                  <a:srgbClr val="2C3766"/>
                </a:solidFill>
                <a:latin typeface="+mn-ea"/>
              </a:endParaRPr>
            </a:p>
          </p:txBody>
        </p:sp>
        <p:sp>
          <p:nvSpPr>
            <p:cNvPr id="60" name="文本框 59">
              <a:extLst>
                <a:ext uri="{FF2B5EF4-FFF2-40B4-BE49-F238E27FC236}">
                  <a16:creationId xmlns:a16="http://schemas.microsoft.com/office/drawing/2014/main" id="{BA739D53-6CF9-4A25-AF2B-B1CF62CB66EF}"/>
                </a:ext>
              </a:extLst>
            </p:cNvPr>
            <p:cNvSpPr txBox="1"/>
            <p:nvPr/>
          </p:nvSpPr>
          <p:spPr>
            <a:xfrm>
              <a:off x="4667481" y="1824340"/>
              <a:ext cx="546617" cy="209026"/>
            </a:xfrm>
            <a:prstGeom prst="rect">
              <a:avLst/>
            </a:prstGeom>
            <a:noFill/>
          </p:spPr>
          <p:txBody>
            <a:bodyPr wrap="square">
              <a:noAutofit/>
            </a:bodyPr>
            <a:lstStyle/>
            <a:p>
              <a:pPr eaLnBrk="0" fontAlgn="base" hangingPunct="0">
                <a:spcBef>
                  <a:spcPct val="0"/>
                </a:spcBef>
                <a:spcAft>
                  <a:spcPct val="0"/>
                </a:spcAft>
              </a:pPr>
              <a:r>
                <a:rPr lang="zh-CN" altLang="es-ES" sz="1400" dirty="0">
                  <a:solidFill>
                    <a:srgbClr val="2C3766"/>
                  </a:solidFill>
                  <a:latin typeface="+mn-ea"/>
                </a:rPr>
                <a:t>设计</a:t>
              </a:r>
            </a:p>
          </p:txBody>
        </p:sp>
        <p:sp>
          <p:nvSpPr>
            <p:cNvPr id="61" name="文本框 60">
              <a:extLst>
                <a:ext uri="{FF2B5EF4-FFF2-40B4-BE49-F238E27FC236}">
                  <a16:creationId xmlns:a16="http://schemas.microsoft.com/office/drawing/2014/main" id="{2D1C7524-273E-4AD2-97D1-3EDEE7379C9B}"/>
                </a:ext>
              </a:extLst>
            </p:cNvPr>
            <p:cNvSpPr txBox="1"/>
            <p:nvPr/>
          </p:nvSpPr>
          <p:spPr>
            <a:xfrm>
              <a:off x="4949111" y="3673807"/>
              <a:ext cx="945291" cy="209026"/>
            </a:xfrm>
            <a:prstGeom prst="rect">
              <a:avLst/>
            </a:prstGeom>
            <a:noFill/>
            <a:ln>
              <a:solidFill>
                <a:srgbClr val="2C3766"/>
              </a:solidFill>
              <a:prstDash val="sysDash"/>
            </a:ln>
          </p:spPr>
          <p:txBody>
            <a:bodyPr wrap="square">
              <a:no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zh-CN" altLang="es-ES" sz="1400" b="0" i="0" u="none" strike="noStrike" kern="0" cap="none" spc="0" normalizeH="0" baseline="0" noProof="0">
                  <a:ln>
                    <a:noFill/>
                  </a:ln>
                  <a:solidFill>
                    <a:srgbClr val="2C3766"/>
                  </a:solidFill>
                  <a:effectLst/>
                  <a:uLnTx/>
                  <a:uFillTx/>
                  <a:latin typeface="+mn-ea"/>
                </a:rPr>
                <a:t>运维（可自营）</a:t>
              </a:r>
            </a:p>
          </p:txBody>
        </p:sp>
        <p:cxnSp>
          <p:nvCxnSpPr>
            <p:cNvPr id="62" name="连接符: 肘形 61">
              <a:extLst>
                <a:ext uri="{FF2B5EF4-FFF2-40B4-BE49-F238E27FC236}">
                  <a16:creationId xmlns:a16="http://schemas.microsoft.com/office/drawing/2014/main" id="{EFA5396F-F278-40E6-8565-F98667ECC95E}"/>
                </a:ext>
              </a:extLst>
            </p:cNvPr>
            <p:cNvCxnSpPr>
              <a:cxnSpLocks/>
              <a:stCxn id="13" idx="3"/>
              <a:endCxn id="61" idx="1"/>
            </p:cNvCxnSpPr>
            <p:nvPr/>
          </p:nvCxnSpPr>
          <p:spPr>
            <a:xfrm>
              <a:off x="4229264" y="2726881"/>
              <a:ext cx="719847" cy="1051440"/>
            </a:xfrm>
            <a:prstGeom prst="bentConnector3">
              <a:avLst>
                <a:gd name="adj1" fmla="val 50000"/>
              </a:avLst>
            </a:prstGeom>
            <a:ln w="28575">
              <a:solidFill>
                <a:srgbClr val="25557B"/>
              </a:solidFill>
              <a:prstDash val="dash"/>
              <a:miter/>
            </a:ln>
          </p:spPr>
        </p:cxnSp>
        <p:sp>
          <p:nvSpPr>
            <p:cNvPr id="63" name="文本框 62">
              <a:extLst>
                <a:ext uri="{FF2B5EF4-FFF2-40B4-BE49-F238E27FC236}">
                  <a16:creationId xmlns:a16="http://schemas.microsoft.com/office/drawing/2014/main" id="{B5FDEB11-ACF0-413A-8AAD-06F5B20F2A26}"/>
                </a:ext>
              </a:extLst>
            </p:cNvPr>
            <p:cNvSpPr txBox="1"/>
            <p:nvPr/>
          </p:nvSpPr>
          <p:spPr>
            <a:xfrm>
              <a:off x="4667481" y="2072327"/>
              <a:ext cx="546617" cy="209026"/>
            </a:xfrm>
            <a:prstGeom prst="rect">
              <a:avLst/>
            </a:prstGeom>
            <a:noFill/>
          </p:spPr>
          <p:txBody>
            <a:bodyPr wrap="square">
              <a:noAutofit/>
            </a:bodyPr>
            <a:lstStyle/>
            <a:p>
              <a:pPr eaLnBrk="0" fontAlgn="base" hangingPunct="0">
                <a:spcBef>
                  <a:spcPct val="0"/>
                </a:spcBef>
                <a:spcAft>
                  <a:spcPct val="0"/>
                </a:spcAft>
              </a:pPr>
              <a:r>
                <a:rPr lang="zh-CN" altLang="es-ES" sz="1400">
                  <a:solidFill>
                    <a:srgbClr val="2C3766"/>
                  </a:solidFill>
                  <a:latin typeface="+mn-ea"/>
                </a:rPr>
                <a:t>信号</a:t>
              </a:r>
            </a:p>
          </p:txBody>
        </p:sp>
        <p:sp>
          <p:nvSpPr>
            <p:cNvPr id="64" name="文本框 63">
              <a:extLst>
                <a:ext uri="{FF2B5EF4-FFF2-40B4-BE49-F238E27FC236}">
                  <a16:creationId xmlns:a16="http://schemas.microsoft.com/office/drawing/2014/main" id="{622DDFEF-E9CC-4782-8DBE-7DD4E9F78052}"/>
                </a:ext>
              </a:extLst>
            </p:cNvPr>
            <p:cNvSpPr txBox="1"/>
            <p:nvPr/>
          </p:nvSpPr>
          <p:spPr>
            <a:xfrm>
              <a:off x="4667481" y="2300009"/>
              <a:ext cx="546617" cy="209026"/>
            </a:xfrm>
            <a:prstGeom prst="rect">
              <a:avLst/>
            </a:prstGeom>
            <a:noFill/>
          </p:spPr>
          <p:txBody>
            <a:bodyPr wrap="square">
              <a:noAutofit/>
            </a:bodyPr>
            <a:lstStyle/>
            <a:p>
              <a:pPr eaLnBrk="0" fontAlgn="base" hangingPunct="0">
                <a:spcBef>
                  <a:spcPct val="0"/>
                </a:spcBef>
                <a:spcAft>
                  <a:spcPct val="0"/>
                </a:spcAft>
              </a:pPr>
              <a:r>
                <a:rPr lang="zh-CN" altLang="es-ES" sz="1400">
                  <a:solidFill>
                    <a:srgbClr val="2C3766"/>
                  </a:solidFill>
                  <a:latin typeface="+mn-ea"/>
                </a:rPr>
                <a:t>车辆</a:t>
              </a:r>
            </a:p>
          </p:txBody>
        </p:sp>
        <p:sp>
          <p:nvSpPr>
            <p:cNvPr id="65" name="文本框 64">
              <a:extLst>
                <a:ext uri="{FF2B5EF4-FFF2-40B4-BE49-F238E27FC236}">
                  <a16:creationId xmlns:a16="http://schemas.microsoft.com/office/drawing/2014/main" id="{CEA534A5-BE45-4208-BED3-5F7C22F2B9B2}"/>
                </a:ext>
              </a:extLst>
            </p:cNvPr>
            <p:cNvSpPr txBox="1"/>
            <p:nvPr/>
          </p:nvSpPr>
          <p:spPr>
            <a:xfrm>
              <a:off x="4667481" y="2549725"/>
              <a:ext cx="614652" cy="209026"/>
            </a:xfrm>
            <a:prstGeom prst="rect">
              <a:avLst/>
            </a:prstGeom>
            <a:noFill/>
          </p:spPr>
          <p:txBody>
            <a:bodyPr wrap="square">
              <a:noAutofit/>
            </a:bodyPr>
            <a:lstStyle/>
            <a:p>
              <a:pPr eaLnBrk="0" fontAlgn="base" hangingPunct="0">
                <a:spcBef>
                  <a:spcPct val="0"/>
                </a:spcBef>
                <a:spcAft>
                  <a:spcPct val="0"/>
                </a:spcAft>
              </a:pPr>
              <a:r>
                <a:rPr lang="en-US" sz="1400">
                  <a:solidFill>
                    <a:srgbClr val="2C3766"/>
                  </a:solidFill>
                  <a:latin typeface="+mn-ea"/>
                </a:rPr>
                <a:t>BRT</a:t>
              </a:r>
              <a:r>
                <a:rPr lang="zh-CN" altLang="es-ES" sz="1400">
                  <a:solidFill>
                    <a:srgbClr val="2C3766"/>
                  </a:solidFill>
                  <a:latin typeface="+mn-ea"/>
                </a:rPr>
                <a:t>土建</a:t>
              </a:r>
            </a:p>
          </p:txBody>
        </p:sp>
        <p:sp>
          <p:nvSpPr>
            <p:cNvPr id="66" name="文本框 65">
              <a:extLst>
                <a:ext uri="{FF2B5EF4-FFF2-40B4-BE49-F238E27FC236}">
                  <a16:creationId xmlns:a16="http://schemas.microsoft.com/office/drawing/2014/main" id="{C5715BA5-11D9-40F8-B50C-AA19BCA43B69}"/>
                </a:ext>
              </a:extLst>
            </p:cNvPr>
            <p:cNvSpPr txBox="1"/>
            <p:nvPr/>
          </p:nvSpPr>
          <p:spPr>
            <a:xfrm>
              <a:off x="4667480" y="2841326"/>
              <a:ext cx="544008" cy="209026"/>
            </a:xfrm>
            <a:prstGeom prst="rect">
              <a:avLst/>
            </a:prstGeom>
            <a:noFill/>
          </p:spPr>
          <p:txBody>
            <a:bodyPr wrap="square">
              <a:noAutofit/>
            </a:bodyPr>
            <a:lstStyle/>
            <a:p>
              <a:pPr eaLnBrk="0" fontAlgn="base" hangingPunct="0">
                <a:spcBef>
                  <a:spcPct val="0"/>
                </a:spcBef>
                <a:spcAft>
                  <a:spcPct val="0"/>
                </a:spcAft>
              </a:pPr>
              <a:r>
                <a:rPr lang="zh-CN" altLang="es-ES" sz="1400" dirty="0">
                  <a:solidFill>
                    <a:srgbClr val="2C3766"/>
                  </a:solidFill>
                  <a:latin typeface="+mn-ea"/>
                </a:rPr>
                <a:t>人员</a:t>
              </a:r>
              <a:br>
                <a:rPr lang="en-US" altLang="zh-CN" sz="1400" dirty="0">
                  <a:solidFill>
                    <a:srgbClr val="2C3766"/>
                  </a:solidFill>
                  <a:latin typeface="+mn-ea"/>
                </a:rPr>
              </a:br>
              <a:r>
                <a:rPr lang="zh-CN" altLang="es-ES" sz="1400" dirty="0">
                  <a:solidFill>
                    <a:srgbClr val="2C3766"/>
                  </a:solidFill>
                  <a:latin typeface="+mn-ea"/>
                </a:rPr>
                <a:t>土建</a:t>
              </a:r>
            </a:p>
          </p:txBody>
        </p:sp>
        <p:pic>
          <p:nvPicPr>
            <p:cNvPr id="67" name="Imagem 29">
              <a:extLst>
                <a:ext uri="{FF2B5EF4-FFF2-40B4-BE49-F238E27FC236}">
                  <a16:creationId xmlns:a16="http://schemas.microsoft.com/office/drawing/2014/main" id="{672C5B79-C50A-4E9A-901E-F37DC96BE661}"/>
                </a:ext>
              </a:extLst>
            </p:cNvPr>
            <p:cNvPicPr/>
            <p:nvPr/>
          </p:nvPicPr>
          <p:blipFill>
            <a:blip r:embed="rId17"/>
            <a:stretch/>
          </p:blipFill>
          <p:spPr>
            <a:xfrm>
              <a:off x="1335431" y="1487810"/>
              <a:ext cx="761544" cy="247122"/>
            </a:xfrm>
            <a:prstGeom prst="rect">
              <a:avLst/>
            </a:prstGeom>
          </p:spPr>
        </p:pic>
        <p:sp>
          <p:nvSpPr>
            <p:cNvPr id="68" name="CaixaDeTexto 32">
              <a:extLst>
                <a:ext uri="{FF2B5EF4-FFF2-40B4-BE49-F238E27FC236}">
                  <a16:creationId xmlns:a16="http://schemas.microsoft.com/office/drawing/2014/main" id="{B32BCAC9-747A-46E3-B64F-C2E658B78461}"/>
                </a:ext>
              </a:extLst>
            </p:cNvPr>
            <p:cNvSpPr txBox="1"/>
            <p:nvPr/>
          </p:nvSpPr>
          <p:spPr>
            <a:xfrm>
              <a:off x="1387857" y="3319181"/>
              <a:ext cx="740506" cy="229928"/>
            </a:xfrm>
            <a:prstGeom prst="rect">
              <a:avLst/>
            </a:prstGeom>
            <a:solidFill>
              <a:srgbClr val="FFFFFF"/>
            </a:solidFill>
            <a:ln w="28575">
              <a:solidFill>
                <a:srgbClr val="25557B"/>
              </a:solidFill>
            </a:ln>
          </p:spPr>
          <p:txBody>
            <a:bodyPr wrap="square">
              <a:no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600" b="1" i="0" u="none" strike="noStrike" kern="0" cap="none" spc="0" normalizeH="0" baseline="0" noProof="0">
                  <a:ln>
                    <a:noFill/>
                  </a:ln>
                  <a:solidFill>
                    <a:srgbClr val="2C3766"/>
                  </a:solidFill>
                  <a:effectLst/>
                  <a:uLnTx/>
                  <a:uFillTx/>
                  <a:latin typeface="+mn-ea"/>
                </a:rPr>
                <a:t>PMO</a:t>
              </a:r>
            </a:p>
          </p:txBody>
        </p:sp>
      </p:grpSp>
    </p:spTree>
    <p:extLst>
      <p:ext uri="{BB962C8B-B14F-4D97-AF65-F5344CB8AC3E}">
        <p14:creationId xmlns:p14="http://schemas.microsoft.com/office/powerpoint/2010/main" val="3911523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p:txBody>
          <a:bodyPr>
            <a:normAutofit/>
          </a:bodyPr>
          <a:lstStyle/>
          <a:p>
            <a:r>
              <a:rPr lang="zh-CN" altLang="en-US" dirty="0"/>
              <a:t>感谢聆听！</a:t>
            </a:r>
            <a:endParaRPr lang="en-US" altLang="zh-CN" dirty="0"/>
          </a:p>
        </p:txBody>
      </p:sp>
      <p:sp>
        <p:nvSpPr>
          <p:cNvPr id="12" name="内容占位符 11"/>
          <p:cNvSpPr>
            <a:spLocks noGrp="1"/>
          </p:cNvSpPr>
          <p:nvPr>
            <p:ph sz="quarter" idx="14"/>
          </p:nvPr>
        </p:nvSpPr>
        <p:spPr>
          <a:xfrm>
            <a:off x="2577465" y="3402330"/>
            <a:ext cx="2485390" cy="1352550"/>
          </a:xfrm>
        </p:spPr>
        <p:txBody>
          <a:bodyPr>
            <a:normAutofit fontScale="80000" lnSpcReduction="10000"/>
          </a:bodyPr>
          <a:lstStyle/>
          <a:p>
            <a:r>
              <a:rPr lang="zh-CN" altLang="en-US" dirty="0"/>
              <a:t>汇报完毕</a:t>
            </a:r>
          </a:p>
        </p:txBody>
      </p:sp>
      <p:sp>
        <p:nvSpPr>
          <p:cNvPr id="4" name="灯片编号占位符 3"/>
          <p:cNvSpPr>
            <a:spLocks noGrp="1"/>
          </p:cNvSpPr>
          <p:nvPr>
            <p:ph type="sldNum" sz="quarter" idx="4294967295"/>
          </p:nvPr>
        </p:nvSpPr>
        <p:spPr>
          <a:xfrm>
            <a:off x="11572875" y="6448425"/>
            <a:ext cx="619125" cy="258763"/>
          </a:xfrm>
        </p:spPr>
        <p:txBody>
          <a:bodyPr/>
          <a:lstStyle/>
          <a:p>
            <a:fld id="{9860EDB8-5305-433F-BE41-D7A86D811DB3}" type="slidenum">
              <a:rPr lang="en-US" smtClean="0"/>
              <a:t>26</a:t>
            </a:fld>
            <a:endParaRPr lang="en-US" dirty="0"/>
          </a:p>
        </p:txBody>
      </p:sp>
      <p:cxnSp>
        <p:nvCxnSpPr>
          <p:cNvPr id="14" name="直接连接符 13"/>
          <p:cNvCxnSpPr/>
          <p:nvPr/>
        </p:nvCxnSpPr>
        <p:spPr>
          <a:xfrm>
            <a:off x="11719618" y="384048"/>
            <a:ext cx="0" cy="2831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11106182" y="809"/>
            <a:ext cx="831342" cy="928579"/>
            <a:chOff x="10453346" y="-2"/>
            <a:chExt cx="831342" cy="928579"/>
          </a:xfrm>
        </p:grpSpPr>
        <p:sp>
          <p:nvSpPr>
            <p:cNvPr id="16" name="矩形 15"/>
            <p:cNvSpPr/>
            <p:nvPr userDrawn="1"/>
          </p:nvSpPr>
          <p:spPr>
            <a:xfrm>
              <a:off x="10453346" y="-2"/>
              <a:ext cx="831342" cy="928579"/>
            </a:xfrm>
            <a:prstGeom prst="rect">
              <a:avLst/>
            </a:prstGeom>
            <a:solidFill>
              <a:srgbClr val="005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userDrawn="1"/>
          </p:nvPicPr>
          <p:blipFill rotWithShape="1">
            <a:blip r:embed="rId2" cstate="print">
              <a:extLst>
                <a:ext uri="{28A0092B-C50C-407E-A947-70E740481C1C}">
                  <a14:useLocalDpi xmlns:a14="http://schemas.microsoft.com/office/drawing/2010/main" val="0"/>
                </a:ext>
              </a:extLst>
            </a:blip>
            <a:srcRect r="49292"/>
            <a:stretch>
              <a:fillRect/>
            </a:stretch>
          </p:blipFill>
          <p:spPr>
            <a:xfrm>
              <a:off x="10543166" y="505747"/>
              <a:ext cx="651703" cy="322802"/>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6488,&quot;width&quot;:6986}"/>
</p:tagLst>
</file>

<file path=ppt/tags/tag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0410,&quot;width&quot;:12220}"/>
</p:tagLst>
</file>

<file path=ppt/tags/tag3.xml><?xml version="1.0" encoding="utf-8"?>
<p:tagLst xmlns:a="http://schemas.openxmlformats.org/drawingml/2006/main" xmlns:r="http://schemas.openxmlformats.org/officeDocument/2006/relationships" xmlns:p="http://schemas.openxmlformats.org/presentationml/2006/main">
  <p:tag name="KSO_WM_UNIT_TABLE_BEAUTIFY" val="smartTable{5c24daea-8ea1-4898-9a47-0d2527ba2776}"/>
  <p:tag name="TABLE_ENDDRAG_ORIGIN_RECT" val="771*271"/>
  <p:tag name="TABLE_ENDDRAG_RECT" val="140*130*771*271"/>
</p:tagLst>
</file>

<file path=ppt/tags/tag4.xml><?xml version="1.0" encoding="utf-8"?>
<p:tagLst xmlns:a="http://schemas.openxmlformats.org/drawingml/2006/main" xmlns:r="http://schemas.openxmlformats.org/officeDocument/2006/relationships" xmlns:p="http://schemas.openxmlformats.org/presentationml/2006/main">
  <p:tag name="KSO_WM_UNIT_TABLE_BEAUTIFY" val="smartTable{ac8a5b1b-d885-4862-b1cf-d3c7109662cc}"/>
  <p:tag name="TABLE_ENDDRAG_ORIGIN_RECT" val="868*178"/>
  <p:tag name="TABLE_ENDDRAG_RECT" val="46*205*868*178"/>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t7pJt5f_10K_8Lk9FajyZQ"/>
</p:tagLst>
</file>

<file path=ppt/theme/theme1.xml><?xml version="1.0" encoding="utf-8"?>
<a:theme xmlns:a="http://schemas.openxmlformats.org/drawingml/2006/main" name="欢迎文档">
  <a:themeElements>
    <a:clrScheme name="蓝色​​">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自定义 1">
      <a:majorFont>
        <a:latin typeface="Segoe UI Light"/>
        <a:ea typeface="微软雅黑"/>
        <a:cs typeface=""/>
      </a:majorFont>
      <a:minorFont>
        <a:latin typeface="Segoe U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办公室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办公室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欢迎使用 PowerPoint</Template>
  <TotalTime>58</TotalTime>
  <Words>4874</Words>
  <Application>Microsoft Office PowerPoint</Application>
  <PresentationFormat>宽屏</PresentationFormat>
  <Paragraphs>524</Paragraphs>
  <Slides>26</Slides>
  <Notes>22</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26</vt:i4>
      </vt:variant>
    </vt:vector>
  </HeadingPairs>
  <TitlesOfParts>
    <vt:vector size="35" baseType="lpstr">
      <vt:lpstr>等线</vt:lpstr>
      <vt:lpstr>宋体</vt:lpstr>
      <vt:lpstr>微软雅黑</vt:lpstr>
      <vt:lpstr>Arial</vt:lpstr>
      <vt:lpstr>Calibri</vt:lpstr>
      <vt:lpstr>Impact</vt:lpstr>
      <vt:lpstr>Segoe UI</vt:lpstr>
      <vt:lpstr>Wingdings</vt:lpstr>
      <vt:lpstr>欢迎文档</vt:lpstr>
      <vt:lpstr>中国港湾拉美投资经验分享</vt:lpstr>
      <vt:lpstr>中国港湾产业投资业务情况简介</vt:lpstr>
      <vt:lpstr>中国港湾简介</vt:lpstr>
      <vt:lpstr>中国港湾产投业务简介</vt:lpstr>
      <vt:lpstr>中国港湾产投业务简介</vt:lpstr>
      <vt:lpstr>拉美投资项目介绍</vt:lpstr>
      <vt:lpstr>牙买加南北高速公路项目</vt:lpstr>
      <vt:lpstr>牙买加南北高速公路项目</vt:lpstr>
      <vt:lpstr>牙买加南北高速公路项目</vt:lpstr>
      <vt:lpstr>牙买加南北高速公路项目</vt:lpstr>
      <vt:lpstr>牙买加南北高速公路项目</vt:lpstr>
      <vt:lpstr>哥伦比亚MAR 2公路项目</vt:lpstr>
      <vt:lpstr>哥伦比亚MAR 2公路项目</vt:lpstr>
      <vt:lpstr>哥伦比亚MAR 2公路项目</vt:lpstr>
      <vt:lpstr>哥伦比亚MAR 2公路项目</vt:lpstr>
      <vt:lpstr>哥伦比亚MAR 2公路项目</vt:lpstr>
      <vt:lpstr>哥伦比亚MAR 2公路项目</vt:lpstr>
      <vt:lpstr>哥伦比亚MAR 2公路项目</vt:lpstr>
      <vt:lpstr>哥伦比亚MAR 2公路项目</vt:lpstr>
      <vt:lpstr>哥伦比亚MAR 2公路项目</vt:lpstr>
      <vt:lpstr>哥伦比亚波哥大地铁一号线项目</vt:lpstr>
      <vt:lpstr>哥伦比亚波哥大地铁一号线项目</vt:lpstr>
      <vt:lpstr>哥伦比亚波哥大地铁一号线项目</vt:lpstr>
      <vt:lpstr>哥伦比亚波哥大地铁一号线项目</vt:lpstr>
      <vt:lpstr>哥伦比亚波哥大地铁一号线项目</vt:lpstr>
      <vt:lpstr>感谢聆听！</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欢迎使用 PowerPoint</dc:title>
  <dc:creator>Yang YANG</dc:creator>
  <cp:lastModifiedBy>杨旸</cp:lastModifiedBy>
  <cp:revision>274</cp:revision>
  <dcterms:created xsi:type="dcterms:W3CDTF">2017-10-11T00:21:00Z</dcterms:created>
  <dcterms:modified xsi:type="dcterms:W3CDTF">2021-10-28T22:56:13Z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F94721B5A58640E394FDA1EF158109EE</vt:lpwstr>
  </property>
  <property fmtid="{D5CDD505-2E9C-101B-9397-08002B2CF9AE}" pid="3" name="KSOProductBuildVer">
    <vt:lpwstr>2052-11.1.0.10938</vt:lpwstr>
  </property>
</Properties>
</file>