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3778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6" cy="72006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 fontAlgn="auto"/>
            <a:endParaRPr strike="noStrike" noProof="1"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单击此处编辑标题</a:t>
            </a:r>
            <a:endParaRPr strike="noStrike" noProof="1"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单击此处编辑标题</a:t>
            </a:r>
            <a:endParaRPr strike="noStrike" noProof="1"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.xml"/><Relationship Id="rId16" Type="http://schemas.openxmlformats.org/officeDocument/2006/relationships/tags" Target="../tags/tag5.xml"/><Relationship Id="rId15" Type="http://schemas.openxmlformats.org/officeDocument/2006/relationships/tags" Target="../tags/tag4.xml"/><Relationship Id="rId14" Type="http://schemas.openxmlformats.org/officeDocument/2006/relationships/tags" Target="../tags/tag3.xml"/><Relationship Id="rId13" Type="http://schemas.openxmlformats.org/officeDocument/2006/relationships/tags" Target="../tags/tag2.xml"/><Relationship Id="rId12" Type="http://schemas.openxmlformats.org/officeDocument/2006/relationships/tags" Target="../tags/tag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013" y="608013"/>
            <a:ext cx="10969625" cy="706437"/>
          </a:xfrm>
          <a:prstGeom prst="rect">
            <a:avLst/>
          </a:prstGeom>
          <a:noFill/>
          <a:ln w="9525">
            <a:noFill/>
          </a:ln>
        </p:spPr>
        <p:txBody>
          <a:bodyPr vert="horz" lIns="90170" tIns="46990" rIns="90170" bIns="46990"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  <p:custDataLst>
              <p:tags r:id="rId13"/>
            </p:custDataLst>
          </p:nvPr>
        </p:nvSpPr>
        <p:spPr>
          <a:xfrm>
            <a:off x="608013" y="1490663"/>
            <a:ext cx="10969625" cy="4759325"/>
          </a:xfrm>
          <a:prstGeom prst="rect">
            <a:avLst/>
          </a:prstGeom>
          <a:noFill/>
          <a:ln w="9525">
            <a:noFill/>
          </a:ln>
        </p:spPr>
        <p:txBody>
          <a:bodyPr vert="horz" lIns="90000" tIns="46800" rIns="90000" bIns="46800"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775" y="6315075"/>
            <a:ext cx="26987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388" y="6315075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300" y="6315075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7" baseType="lpstr">
      <vt:lpstr>Arial</vt:lpstr>
      <vt:lpstr>宋体</vt:lpstr>
      <vt:lpstr>Wingdings</vt:lpstr>
      <vt:lpstr>微软雅黑</vt:lpstr>
      <vt:lpstr>Wingdings</vt:lpstr>
      <vt:lpstr>Calibri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谢文泽</dc:creator>
  <cp:lastModifiedBy>文泽</cp:lastModifiedBy>
  <cp:revision>152</cp:revision>
  <dcterms:created xsi:type="dcterms:W3CDTF">2019-06-19T02:08:00Z</dcterms:created>
  <dcterms:modified xsi:type="dcterms:W3CDTF">2021-10-28T04:20:08Z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2052-11.1.0.10700</vt:lpwstr>
  </property>
  <property fmtid="{D5CDD505-2E9C-101B-9397-08002B2CF9AE}" pid="3" name="ICV">
    <vt:lpwstr>25BE940287EC4908ABB4A7B4E83E39C4</vt:lpwstr>
  </property>
</Properties>
</file>